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1.xml" ContentType="application/vnd.openxmlformats-officedocument.presentationml.tags+xml"/>
  <Override PartName="/ppt/notesSlides/notesSlide20.xml" ContentType="application/vnd.openxmlformats-officedocument.presentationml.notesSlide+xml"/>
  <Override PartName="/ppt/tags/tag2.xml" ContentType="application/vnd.openxmlformats-officedocument.presentationml.tags+xml"/>
  <Override PartName="/ppt/notesSlides/notesSlide21.xml" ContentType="application/vnd.openxmlformats-officedocument.presentationml.notesSlide+xml"/>
  <Override PartName="/ppt/tags/tag3.xml" ContentType="application/vnd.openxmlformats-officedocument.presentationml.tags+xml"/>
  <Override PartName="/ppt/notesSlides/notesSlide22.xml" ContentType="application/vnd.openxmlformats-officedocument.presentationml.notesSlide+xml"/>
  <Override PartName="/ppt/tags/tag4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9"/>
  </p:notesMasterIdLst>
  <p:sldIdLst>
    <p:sldId id="438" r:id="rId2"/>
    <p:sldId id="427" r:id="rId3"/>
    <p:sldId id="439" r:id="rId4"/>
    <p:sldId id="442" r:id="rId5"/>
    <p:sldId id="448" r:id="rId6"/>
    <p:sldId id="450" r:id="rId7"/>
    <p:sldId id="3227" r:id="rId8"/>
    <p:sldId id="451" r:id="rId9"/>
    <p:sldId id="452" r:id="rId10"/>
    <p:sldId id="455" r:id="rId11"/>
    <p:sldId id="3228" r:id="rId12"/>
    <p:sldId id="461" r:id="rId13"/>
    <p:sldId id="490" r:id="rId14"/>
    <p:sldId id="3233" r:id="rId15"/>
    <p:sldId id="495" r:id="rId16"/>
    <p:sldId id="3234" r:id="rId17"/>
    <p:sldId id="3230" r:id="rId18"/>
    <p:sldId id="493" r:id="rId19"/>
    <p:sldId id="3240" r:id="rId20"/>
    <p:sldId id="3226" r:id="rId21"/>
    <p:sldId id="3231" r:id="rId22"/>
    <p:sldId id="3242" r:id="rId23"/>
    <p:sldId id="3243" r:id="rId24"/>
    <p:sldId id="3229" r:id="rId25"/>
    <p:sldId id="463" r:id="rId26"/>
    <p:sldId id="464" r:id="rId27"/>
    <p:sldId id="466" r:id="rId28"/>
    <p:sldId id="467" r:id="rId29"/>
    <p:sldId id="468" r:id="rId30"/>
    <p:sldId id="470" r:id="rId31"/>
    <p:sldId id="491" r:id="rId32"/>
    <p:sldId id="472" r:id="rId33"/>
    <p:sldId id="483" r:id="rId34"/>
    <p:sldId id="484" r:id="rId35"/>
    <p:sldId id="486" r:id="rId36"/>
    <p:sldId id="489" r:id="rId37"/>
    <p:sldId id="441" r:id="rId38"/>
  </p:sldIdLst>
  <p:sldSz cx="12190413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5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66CEF6"/>
    <a:srgbClr val="5DBAFF"/>
    <a:srgbClr val="008FCA"/>
    <a:srgbClr val="1A3F6C"/>
    <a:srgbClr val="6C9FC1"/>
    <a:srgbClr val="2A3657"/>
    <a:srgbClr val="F49A1F"/>
    <a:srgbClr val="008DC9"/>
    <a:srgbClr val="005E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81" autoAdjust="0"/>
    <p:restoredTop sz="88889" autoAdjust="0"/>
  </p:normalViewPr>
  <p:slideViewPr>
    <p:cSldViewPr snapToGrid="0">
      <p:cViewPr>
        <p:scale>
          <a:sx n="66" d="100"/>
          <a:sy n="66" d="100"/>
        </p:scale>
        <p:origin x="1267" y="336"/>
      </p:cViewPr>
      <p:guideLst>
        <p:guide orient="horz" pos="275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仁甫 楊" userId="e32cbefb1d7d96d9" providerId="LiveId" clId="{4689979D-AB76-4AEF-B05E-895B62D1A0CA}"/>
    <pc:docChg chg="undo custSel delSld modSld">
      <pc:chgData name="仁甫 楊" userId="e32cbefb1d7d96d9" providerId="LiveId" clId="{4689979D-AB76-4AEF-B05E-895B62D1A0CA}" dt="2022-10-15T04:09:47.248" v="234" actId="20577"/>
      <pc:docMkLst>
        <pc:docMk/>
      </pc:docMkLst>
      <pc:sldChg chg="modSp mod">
        <pc:chgData name="仁甫 楊" userId="e32cbefb1d7d96d9" providerId="LiveId" clId="{4689979D-AB76-4AEF-B05E-895B62D1A0CA}" dt="2022-10-15T04:09:36.547" v="228" actId="20577"/>
        <pc:sldMkLst>
          <pc:docMk/>
          <pc:sldMk cId="1597708573" sldId="445"/>
        </pc:sldMkLst>
        <pc:spChg chg="mod">
          <ac:chgData name="仁甫 楊" userId="e32cbefb1d7d96d9" providerId="LiveId" clId="{4689979D-AB76-4AEF-B05E-895B62D1A0CA}" dt="2022-10-15T04:09:36.547" v="228" actId="20577"/>
          <ac:spMkLst>
            <pc:docMk/>
            <pc:sldMk cId="1597708573" sldId="445"/>
            <ac:spMk id="7" creationId="{00000000-0000-0000-0000-000000000000}"/>
          </ac:spMkLst>
        </pc:spChg>
      </pc:sldChg>
      <pc:sldChg chg="modSp mod">
        <pc:chgData name="仁甫 楊" userId="e32cbefb1d7d96d9" providerId="LiveId" clId="{4689979D-AB76-4AEF-B05E-895B62D1A0CA}" dt="2022-10-15T04:09:40.435" v="230" actId="20577"/>
        <pc:sldMkLst>
          <pc:docMk/>
          <pc:sldMk cId="1383295709" sldId="446"/>
        </pc:sldMkLst>
        <pc:spChg chg="mod">
          <ac:chgData name="仁甫 楊" userId="e32cbefb1d7d96d9" providerId="LiveId" clId="{4689979D-AB76-4AEF-B05E-895B62D1A0CA}" dt="2022-10-15T04:09:40.435" v="230" actId="20577"/>
          <ac:spMkLst>
            <pc:docMk/>
            <pc:sldMk cId="1383295709" sldId="446"/>
            <ac:spMk id="7" creationId="{00000000-0000-0000-0000-000000000000}"/>
          </ac:spMkLst>
        </pc:spChg>
      </pc:sldChg>
      <pc:sldChg chg="modSp mod">
        <pc:chgData name="仁甫 楊" userId="e32cbefb1d7d96d9" providerId="LiveId" clId="{4689979D-AB76-4AEF-B05E-895B62D1A0CA}" dt="2022-10-15T04:09:44.222" v="232" actId="20577"/>
        <pc:sldMkLst>
          <pc:docMk/>
          <pc:sldMk cId="3341828380" sldId="447"/>
        </pc:sldMkLst>
        <pc:spChg chg="mod">
          <ac:chgData name="仁甫 楊" userId="e32cbefb1d7d96d9" providerId="LiveId" clId="{4689979D-AB76-4AEF-B05E-895B62D1A0CA}" dt="2022-10-15T04:09:44.222" v="232" actId="20577"/>
          <ac:spMkLst>
            <pc:docMk/>
            <pc:sldMk cId="3341828380" sldId="447"/>
            <ac:spMk id="7" creationId="{00000000-0000-0000-0000-000000000000}"/>
          </ac:spMkLst>
        </pc:spChg>
      </pc:sldChg>
      <pc:sldChg chg="modSp mod">
        <pc:chgData name="仁甫 楊" userId="e32cbefb1d7d96d9" providerId="LiveId" clId="{4689979D-AB76-4AEF-B05E-895B62D1A0CA}" dt="2022-10-15T04:09:47.248" v="234" actId="20577"/>
        <pc:sldMkLst>
          <pc:docMk/>
          <pc:sldMk cId="1436659019" sldId="454"/>
        </pc:sldMkLst>
        <pc:spChg chg="mod">
          <ac:chgData name="仁甫 楊" userId="e32cbefb1d7d96d9" providerId="LiveId" clId="{4689979D-AB76-4AEF-B05E-895B62D1A0CA}" dt="2022-10-15T04:09:47.248" v="234" actId="20577"/>
          <ac:spMkLst>
            <pc:docMk/>
            <pc:sldMk cId="1436659019" sldId="454"/>
            <ac:spMk id="7" creationId="{00000000-0000-0000-0000-000000000000}"/>
          </ac:spMkLst>
        </pc:spChg>
      </pc:sldChg>
      <pc:sldChg chg="modSp mod">
        <pc:chgData name="仁甫 楊" userId="e32cbefb1d7d96d9" providerId="LiveId" clId="{4689979D-AB76-4AEF-B05E-895B62D1A0CA}" dt="2022-10-15T04:00:08.337" v="222" actId="20577"/>
        <pc:sldMkLst>
          <pc:docMk/>
          <pc:sldMk cId="908404447" sldId="458"/>
        </pc:sldMkLst>
        <pc:spChg chg="mod">
          <ac:chgData name="仁甫 楊" userId="e32cbefb1d7d96d9" providerId="LiveId" clId="{4689979D-AB76-4AEF-B05E-895B62D1A0CA}" dt="2022-10-15T04:00:08.337" v="222" actId="20577"/>
          <ac:spMkLst>
            <pc:docMk/>
            <pc:sldMk cId="908404447" sldId="458"/>
            <ac:spMk id="2" creationId="{E10BB2C6-7B0F-D1D5-E14C-5238379ADBA6}"/>
          </ac:spMkLst>
        </pc:spChg>
        <pc:picChg chg="mod">
          <ac:chgData name="仁甫 楊" userId="e32cbefb1d7d96d9" providerId="LiveId" clId="{4689979D-AB76-4AEF-B05E-895B62D1A0CA}" dt="2022-10-15T03:59:25.189" v="132" actId="1076"/>
          <ac:picMkLst>
            <pc:docMk/>
            <pc:sldMk cId="908404447" sldId="458"/>
            <ac:picMk id="18" creationId="{53C71746-2AC8-AB4F-B97A-F07CDC492B98}"/>
          </ac:picMkLst>
        </pc:picChg>
      </pc:sldChg>
      <pc:sldChg chg="modSp mod">
        <pc:chgData name="仁甫 楊" userId="e32cbefb1d7d96d9" providerId="LiveId" clId="{4689979D-AB76-4AEF-B05E-895B62D1A0CA}" dt="2022-10-15T04:09:18.742" v="226" actId="20577"/>
        <pc:sldMkLst>
          <pc:docMk/>
          <pc:sldMk cId="817425820" sldId="460"/>
        </pc:sldMkLst>
        <pc:spChg chg="mod">
          <ac:chgData name="仁甫 楊" userId="e32cbefb1d7d96d9" providerId="LiveId" clId="{4689979D-AB76-4AEF-B05E-895B62D1A0CA}" dt="2022-10-15T04:09:18.742" v="226" actId="20577"/>
          <ac:spMkLst>
            <pc:docMk/>
            <pc:sldMk cId="817425820" sldId="460"/>
            <ac:spMk id="7" creationId="{00000000-0000-0000-0000-000000000000}"/>
          </ac:spMkLst>
        </pc:spChg>
      </pc:sldChg>
      <pc:sldChg chg="addSp modSp mod">
        <pc:chgData name="仁甫 楊" userId="e32cbefb1d7d96d9" providerId="LiveId" clId="{4689979D-AB76-4AEF-B05E-895B62D1A0CA}" dt="2022-10-13T11:59:49.810" v="25" actId="1076"/>
        <pc:sldMkLst>
          <pc:docMk/>
          <pc:sldMk cId="4079704226" sldId="471"/>
        </pc:sldMkLst>
        <pc:graphicFrameChg chg="mod modGraphic">
          <ac:chgData name="仁甫 楊" userId="e32cbefb1d7d96d9" providerId="LiveId" clId="{4689979D-AB76-4AEF-B05E-895B62D1A0CA}" dt="2022-10-13T11:59:47.722" v="23" actId="1076"/>
          <ac:graphicFrameMkLst>
            <pc:docMk/>
            <pc:sldMk cId="4079704226" sldId="471"/>
            <ac:graphicFrameMk id="12" creationId="{5803AA39-A591-D938-370C-E035F8A476FE}"/>
          </ac:graphicFrameMkLst>
        </pc:graphicFrameChg>
        <pc:picChg chg="add mod">
          <ac:chgData name="仁甫 楊" userId="e32cbefb1d7d96d9" providerId="LiveId" clId="{4689979D-AB76-4AEF-B05E-895B62D1A0CA}" dt="2022-10-13T11:59:49.810" v="25" actId="1076"/>
          <ac:picMkLst>
            <pc:docMk/>
            <pc:sldMk cId="4079704226" sldId="471"/>
            <ac:picMk id="10" creationId="{885EDB76-6F38-A36E-EADE-6124FAB6F0FD}"/>
          </ac:picMkLst>
        </pc:picChg>
        <pc:picChg chg="mod">
          <ac:chgData name="仁甫 楊" userId="e32cbefb1d7d96d9" providerId="LiveId" clId="{4689979D-AB76-4AEF-B05E-895B62D1A0CA}" dt="2022-10-13T11:58:59.241" v="1" actId="1076"/>
          <ac:picMkLst>
            <pc:docMk/>
            <pc:sldMk cId="4079704226" sldId="471"/>
            <ac:picMk id="46" creationId="{DE0EA779-E4EC-9462-18F5-B45009715169}"/>
          </ac:picMkLst>
        </pc:picChg>
      </pc:sldChg>
      <pc:sldChg chg="modSp mod">
        <pc:chgData name="仁甫 楊" userId="e32cbefb1d7d96d9" providerId="LiveId" clId="{4689979D-AB76-4AEF-B05E-895B62D1A0CA}" dt="2022-10-13T15:44:17.543" v="63" actId="20577"/>
        <pc:sldMkLst>
          <pc:docMk/>
          <pc:sldMk cId="3068716740" sldId="472"/>
        </pc:sldMkLst>
        <pc:spChg chg="mod">
          <ac:chgData name="仁甫 楊" userId="e32cbefb1d7d96d9" providerId="LiveId" clId="{4689979D-AB76-4AEF-B05E-895B62D1A0CA}" dt="2022-10-13T15:44:17.543" v="63" actId="20577"/>
          <ac:spMkLst>
            <pc:docMk/>
            <pc:sldMk cId="3068716740" sldId="472"/>
            <ac:spMk id="13" creationId="{F55EF062-BE79-95A8-72A6-D08AAD6275FD}"/>
          </ac:spMkLst>
        </pc:spChg>
      </pc:sldChg>
      <pc:sldChg chg="del">
        <pc:chgData name="仁甫 楊" userId="e32cbefb1d7d96d9" providerId="LiveId" clId="{4689979D-AB76-4AEF-B05E-895B62D1A0CA}" dt="2022-10-15T03:44:34.616" v="64" actId="47"/>
        <pc:sldMkLst>
          <pc:docMk/>
          <pc:sldMk cId="2125149799" sldId="474"/>
        </pc:sldMkLst>
      </pc:sldChg>
      <pc:sldChg chg="del">
        <pc:chgData name="仁甫 楊" userId="e32cbefb1d7d96d9" providerId="LiveId" clId="{4689979D-AB76-4AEF-B05E-895B62D1A0CA}" dt="2022-10-15T03:46:02.588" v="65" actId="47"/>
        <pc:sldMkLst>
          <pc:docMk/>
          <pc:sldMk cId="559917258" sldId="475"/>
        </pc:sldMkLst>
      </pc:sldChg>
      <pc:sldChg chg="modSp mod">
        <pc:chgData name="仁甫 楊" userId="e32cbefb1d7d96d9" providerId="LiveId" clId="{4689979D-AB76-4AEF-B05E-895B62D1A0CA}" dt="2022-10-15T04:09:13.581" v="224" actId="20577"/>
        <pc:sldMkLst>
          <pc:docMk/>
          <pc:sldMk cId="553238721" sldId="477"/>
        </pc:sldMkLst>
        <pc:spChg chg="mod">
          <ac:chgData name="仁甫 楊" userId="e32cbefb1d7d96d9" providerId="LiveId" clId="{4689979D-AB76-4AEF-B05E-895B62D1A0CA}" dt="2022-10-15T04:09:13.581" v="224" actId="20577"/>
          <ac:spMkLst>
            <pc:docMk/>
            <pc:sldMk cId="553238721" sldId="477"/>
            <ac:spMk id="34" creationId="{BA08A26F-781F-AD24-A478-01339B05140E}"/>
          </ac:spMkLst>
        </pc:spChg>
      </pc:sldChg>
    </pc:docChg>
  </pc:docChgLst>
  <pc:docChgLst>
    <pc:chgData name="仁甫 楊" userId="e32cbefb1d7d96d9" providerId="LiveId" clId="{76521DB3-C667-4838-B329-1EA9CB83A88C}"/>
    <pc:docChg chg="undo custSel modSld sldOrd">
      <pc:chgData name="仁甫 楊" userId="e32cbefb1d7d96d9" providerId="LiveId" clId="{76521DB3-C667-4838-B329-1EA9CB83A88C}" dt="2023-09-05T05:24:19.277" v="720"/>
      <pc:docMkLst>
        <pc:docMk/>
      </pc:docMkLst>
      <pc:sldChg chg="modNotesTx">
        <pc:chgData name="仁甫 楊" userId="e32cbefb1d7d96d9" providerId="LiveId" clId="{76521DB3-C667-4838-B329-1EA9CB83A88C}" dt="2023-08-28T08:18:53.814" v="716" actId="20577"/>
        <pc:sldMkLst>
          <pc:docMk/>
          <pc:sldMk cId="2986413162" sldId="442"/>
        </pc:sldMkLst>
      </pc:sldChg>
      <pc:sldChg chg="ord">
        <pc:chgData name="仁甫 楊" userId="e32cbefb1d7d96d9" providerId="LiveId" clId="{76521DB3-C667-4838-B329-1EA9CB83A88C}" dt="2023-09-05T05:24:19.277" v="720"/>
        <pc:sldMkLst>
          <pc:docMk/>
          <pc:sldMk cId="3438738762" sldId="448"/>
        </pc:sldMkLst>
      </pc:sldChg>
      <pc:sldChg chg="modSp mod">
        <pc:chgData name="仁甫 楊" userId="e32cbefb1d7d96d9" providerId="LiveId" clId="{76521DB3-C667-4838-B329-1EA9CB83A88C}" dt="2023-08-15T06:42:31.828" v="4" actId="20577"/>
        <pc:sldMkLst>
          <pc:docMk/>
          <pc:sldMk cId="3650221626" sldId="484"/>
        </pc:sldMkLst>
        <pc:spChg chg="mod">
          <ac:chgData name="仁甫 楊" userId="e32cbefb1d7d96d9" providerId="LiveId" clId="{76521DB3-C667-4838-B329-1EA9CB83A88C}" dt="2023-08-15T06:42:31.828" v="4" actId="20577"/>
          <ac:spMkLst>
            <pc:docMk/>
            <pc:sldMk cId="3650221626" sldId="484"/>
            <ac:spMk id="3" creationId="{044B8422-8291-C224-F80D-4B3BB8248D84}"/>
          </ac:spMkLst>
        </pc:spChg>
      </pc:sldChg>
      <pc:sldChg chg="addSp delSp modSp mod">
        <pc:chgData name="仁甫 楊" userId="e32cbefb1d7d96d9" providerId="LiveId" clId="{76521DB3-C667-4838-B329-1EA9CB83A88C}" dt="2023-08-15T06:45:18.192" v="28" actId="1582"/>
        <pc:sldMkLst>
          <pc:docMk/>
          <pc:sldMk cId="1121899371" sldId="497"/>
        </pc:sldMkLst>
        <pc:spChg chg="add mod">
          <ac:chgData name="仁甫 楊" userId="e32cbefb1d7d96d9" providerId="LiveId" clId="{76521DB3-C667-4838-B329-1EA9CB83A88C}" dt="2023-08-15T06:45:18.192" v="28" actId="1582"/>
          <ac:spMkLst>
            <pc:docMk/>
            <pc:sldMk cId="1121899371" sldId="497"/>
            <ac:spMk id="7" creationId="{C427D4BB-2A89-6EE8-2184-1868E3929290}"/>
          </ac:spMkLst>
        </pc:spChg>
        <pc:picChg chg="add del mod modCrop">
          <ac:chgData name="仁甫 楊" userId="e32cbefb1d7d96d9" providerId="LiveId" clId="{76521DB3-C667-4838-B329-1EA9CB83A88C}" dt="2023-08-15T06:43:58.905" v="12" actId="22"/>
          <ac:picMkLst>
            <pc:docMk/>
            <pc:sldMk cId="1121899371" sldId="497"/>
            <ac:picMk id="3" creationId="{81A3E41E-4767-248F-5F14-35E348507667}"/>
          </ac:picMkLst>
        </pc:picChg>
        <pc:picChg chg="add mod modCrop">
          <ac:chgData name="仁甫 楊" userId="e32cbefb1d7d96d9" providerId="LiveId" clId="{76521DB3-C667-4838-B329-1EA9CB83A88C}" dt="2023-08-15T06:44:43.372" v="23" actId="1076"/>
          <ac:picMkLst>
            <pc:docMk/>
            <pc:sldMk cId="1121899371" sldId="497"/>
            <ac:picMk id="5" creationId="{2CF96AD4-349D-935D-3BB2-2F6A37443112}"/>
          </ac:picMkLst>
        </pc:picChg>
        <pc:picChg chg="del">
          <ac:chgData name="仁甫 楊" userId="e32cbefb1d7d96d9" providerId="LiveId" clId="{76521DB3-C667-4838-B329-1EA9CB83A88C}" dt="2023-08-15T06:44:04.070" v="13" actId="478"/>
          <ac:picMkLst>
            <pc:docMk/>
            <pc:sldMk cId="1121899371" sldId="497"/>
            <ac:picMk id="6" creationId="{5C721A8E-236A-3ECB-FE04-22B3DD0113F2}"/>
          </ac:picMkLst>
        </pc:picChg>
        <pc:picChg chg="add del">
          <ac:chgData name="仁甫 楊" userId="e32cbefb1d7d96d9" providerId="LiveId" clId="{76521DB3-C667-4838-B329-1EA9CB83A88C}" dt="2023-08-15T06:44:38.838" v="22" actId="478"/>
          <ac:picMkLst>
            <pc:docMk/>
            <pc:sldMk cId="1121899371" sldId="497"/>
            <ac:picMk id="8" creationId="{4C748028-DB19-4F73-32F7-C81728294012}"/>
          </ac:picMkLst>
        </pc:picChg>
      </pc:sldChg>
      <pc:sldChg chg="ord">
        <pc:chgData name="仁甫 楊" userId="e32cbefb1d7d96d9" providerId="LiveId" clId="{76521DB3-C667-4838-B329-1EA9CB83A88C}" dt="2023-09-05T05:24:03.997" v="718"/>
        <pc:sldMkLst>
          <pc:docMk/>
          <pc:sldMk cId="1827852989" sldId="502"/>
        </pc:sldMkLst>
      </pc:sldChg>
    </pc:docChg>
  </pc:docChgLst>
  <pc:docChgLst>
    <pc:chgData name="美娥 蔡" userId="2bb0473bf9957f04" providerId="LiveId" clId="{57E17CC1-4DDD-4DCE-847E-3B23FF9CE684}"/>
    <pc:docChg chg="modSld">
      <pc:chgData name="美娥 蔡" userId="2bb0473bf9957f04" providerId="LiveId" clId="{57E17CC1-4DDD-4DCE-847E-3B23FF9CE684}" dt="2023-09-03T03:19:12.833" v="0" actId="164"/>
      <pc:docMkLst>
        <pc:docMk/>
      </pc:docMkLst>
      <pc:sldChg chg="addSp modSp">
        <pc:chgData name="美娥 蔡" userId="2bb0473bf9957f04" providerId="LiveId" clId="{57E17CC1-4DDD-4DCE-847E-3B23FF9CE684}" dt="2023-09-03T03:19:12.833" v="0" actId="164"/>
        <pc:sldMkLst>
          <pc:docMk/>
          <pc:sldMk cId="2986413162" sldId="442"/>
        </pc:sldMkLst>
        <pc:grpChg chg="add mod">
          <ac:chgData name="美娥 蔡" userId="2bb0473bf9957f04" providerId="LiveId" clId="{57E17CC1-4DDD-4DCE-847E-3B23FF9CE684}" dt="2023-09-03T03:19:12.833" v="0" actId="164"/>
          <ac:grpSpMkLst>
            <pc:docMk/>
            <pc:sldMk cId="2986413162" sldId="442"/>
            <ac:grpSpMk id="2" creationId="{59C9726A-D9A5-001E-22E8-F4B5C72347ED}"/>
          </ac:grpSpMkLst>
        </pc:grpChg>
        <pc:grpChg chg="mod">
          <ac:chgData name="美娥 蔡" userId="2bb0473bf9957f04" providerId="LiveId" clId="{57E17CC1-4DDD-4DCE-847E-3B23FF9CE684}" dt="2023-09-03T03:19:12.833" v="0" actId="164"/>
          <ac:grpSpMkLst>
            <pc:docMk/>
            <pc:sldMk cId="2986413162" sldId="442"/>
            <ac:grpSpMk id="37" creationId="{3AE22347-D8F7-217A-8BDE-7191AE8C4ADB}"/>
          </ac:grpSpMkLst>
        </pc:grpChg>
        <pc:picChg chg="mod">
          <ac:chgData name="美娥 蔡" userId="2bb0473bf9957f04" providerId="LiveId" clId="{57E17CC1-4DDD-4DCE-847E-3B23FF9CE684}" dt="2023-09-03T03:19:12.833" v="0" actId="164"/>
          <ac:picMkLst>
            <pc:docMk/>
            <pc:sldMk cId="2986413162" sldId="442"/>
            <ac:picMk id="44" creationId="{C6219B63-8F56-8F4E-3EDA-463DC84A51FB}"/>
          </ac:picMkLst>
        </pc:picChg>
      </pc:sldChg>
    </pc:docChg>
  </pc:docChgLst>
  <pc:docChgLst>
    <pc:chgData name="仁甫 楊" userId="e32cbefb1d7d96d9" providerId="LiveId" clId="{E5BAD55C-4569-4069-B90E-F191103DEB51}"/>
    <pc:docChg chg="undo custSel addSld delSld modSld">
      <pc:chgData name="仁甫 楊" userId="e32cbefb1d7d96d9" providerId="LiveId" clId="{E5BAD55C-4569-4069-B90E-F191103DEB51}" dt="2022-10-14T06:42:18.434" v="793" actId="20577"/>
      <pc:docMkLst>
        <pc:docMk/>
      </pc:docMkLst>
      <pc:sldChg chg="modSp mod">
        <pc:chgData name="仁甫 楊" userId="e32cbefb1d7d96d9" providerId="LiveId" clId="{E5BAD55C-4569-4069-B90E-F191103DEB51}" dt="2022-10-14T06:42:18.434" v="793" actId="20577"/>
        <pc:sldMkLst>
          <pc:docMk/>
          <pc:sldMk cId="3438738762" sldId="448"/>
        </pc:sldMkLst>
        <pc:spChg chg="mod">
          <ac:chgData name="仁甫 楊" userId="e32cbefb1d7d96d9" providerId="LiveId" clId="{E5BAD55C-4569-4069-B90E-F191103DEB51}" dt="2022-10-14T06:42:18.434" v="793" actId="20577"/>
          <ac:spMkLst>
            <pc:docMk/>
            <pc:sldMk cId="3438738762" sldId="448"/>
            <ac:spMk id="32" creationId="{D6EA1D78-9DDB-9E66-E35E-B70AC633C119}"/>
          </ac:spMkLst>
        </pc:spChg>
      </pc:sldChg>
      <pc:sldChg chg="modSp mod">
        <pc:chgData name="仁甫 楊" userId="e32cbefb1d7d96d9" providerId="LiveId" clId="{E5BAD55C-4569-4069-B90E-F191103DEB51}" dt="2022-10-14T05:39:21.315" v="753" actId="20577"/>
        <pc:sldMkLst>
          <pc:docMk/>
          <pc:sldMk cId="4046404649" sldId="459"/>
        </pc:sldMkLst>
        <pc:spChg chg="mod">
          <ac:chgData name="仁甫 楊" userId="e32cbefb1d7d96d9" providerId="LiveId" clId="{E5BAD55C-4569-4069-B90E-F191103DEB51}" dt="2022-10-14T05:39:21.315" v="753" actId="20577"/>
          <ac:spMkLst>
            <pc:docMk/>
            <pc:sldMk cId="4046404649" sldId="459"/>
            <ac:spMk id="140" creationId="{DCD99621-EF4E-2355-B302-38E8D1FED9B4}"/>
          </ac:spMkLst>
        </pc:spChg>
      </pc:sldChg>
      <pc:sldChg chg="modSp mod">
        <pc:chgData name="仁甫 楊" userId="e32cbefb1d7d96d9" providerId="LiveId" clId="{E5BAD55C-4569-4069-B90E-F191103DEB51}" dt="2022-10-14T05:38:03.148" v="737" actId="1035"/>
        <pc:sldMkLst>
          <pc:docMk/>
          <pc:sldMk cId="1607146214" sldId="468"/>
        </pc:sldMkLst>
        <pc:spChg chg="mod">
          <ac:chgData name="仁甫 楊" userId="e32cbefb1d7d96d9" providerId="LiveId" clId="{E5BAD55C-4569-4069-B90E-F191103DEB51}" dt="2022-10-14T05:37:57.048" v="736" actId="1036"/>
          <ac:spMkLst>
            <pc:docMk/>
            <pc:sldMk cId="1607146214" sldId="468"/>
            <ac:spMk id="10" creationId="{18E03420-A122-E1CB-F576-D555DEAD83EC}"/>
          </ac:spMkLst>
        </pc:spChg>
        <pc:spChg chg="mod">
          <ac:chgData name="仁甫 楊" userId="e32cbefb1d7d96d9" providerId="LiveId" clId="{E5BAD55C-4569-4069-B90E-F191103DEB51}" dt="2022-10-14T05:37:46.838" v="734" actId="1076"/>
          <ac:spMkLst>
            <pc:docMk/>
            <pc:sldMk cId="1607146214" sldId="468"/>
            <ac:spMk id="12" creationId="{DA72C9E5-D492-ADA2-159F-AE96AF109D8C}"/>
          </ac:spMkLst>
        </pc:spChg>
        <pc:spChg chg="mod">
          <ac:chgData name="仁甫 楊" userId="e32cbefb1d7d96d9" providerId="LiveId" clId="{E5BAD55C-4569-4069-B90E-F191103DEB51}" dt="2022-10-14T05:38:03.148" v="737" actId="1035"/>
          <ac:spMkLst>
            <pc:docMk/>
            <pc:sldMk cId="1607146214" sldId="468"/>
            <ac:spMk id="14" creationId="{4CFABDA8-5601-2543-4F86-ACB26582A18B}"/>
          </ac:spMkLst>
        </pc:spChg>
        <pc:spChg chg="mod">
          <ac:chgData name="仁甫 楊" userId="e32cbefb1d7d96d9" providerId="LiveId" clId="{E5BAD55C-4569-4069-B90E-F191103DEB51}" dt="2022-10-14T05:37:40.495" v="732" actId="1076"/>
          <ac:spMkLst>
            <pc:docMk/>
            <pc:sldMk cId="1607146214" sldId="468"/>
            <ac:spMk id="15" creationId="{1949325D-E464-FB68-9F38-12ADE77FE095}"/>
          </ac:spMkLst>
        </pc:spChg>
        <pc:spChg chg="mod">
          <ac:chgData name="仁甫 楊" userId="e32cbefb1d7d96d9" providerId="LiveId" clId="{E5BAD55C-4569-4069-B90E-F191103DEB51}" dt="2022-10-14T05:38:03.148" v="737" actId="1035"/>
          <ac:spMkLst>
            <pc:docMk/>
            <pc:sldMk cId="1607146214" sldId="468"/>
            <ac:spMk id="17" creationId="{C8CFD80E-5497-1C67-A1FE-8CD273B78B75}"/>
          </ac:spMkLst>
        </pc:spChg>
        <pc:spChg chg="mod">
          <ac:chgData name="仁甫 楊" userId="e32cbefb1d7d96d9" providerId="LiveId" clId="{E5BAD55C-4569-4069-B90E-F191103DEB51}" dt="2022-10-14T05:37:52.477" v="735" actId="1036"/>
          <ac:spMkLst>
            <pc:docMk/>
            <pc:sldMk cId="1607146214" sldId="468"/>
            <ac:spMk id="18" creationId="{5DA8448A-1BFE-FF4B-6C3C-F7B97BC94CB0}"/>
          </ac:spMkLst>
        </pc:spChg>
        <pc:spChg chg="mod">
          <ac:chgData name="仁甫 楊" userId="e32cbefb1d7d96d9" providerId="LiveId" clId="{E5BAD55C-4569-4069-B90E-F191103DEB51}" dt="2022-10-14T05:37:12.075" v="727" actId="1038"/>
          <ac:spMkLst>
            <pc:docMk/>
            <pc:sldMk cId="1607146214" sldId="468"/>
            <ac:spMk id="19" creationId="{3141D608-60F4-182F-B625-EAA2882375CF}"/>
          </ac:spMkLst>
        </pc:spChg>
        <pc:spChg chg="mod">
          <ac:chgData name="仁甫 楊" userId="e32cbefb1d7d96d9" providerId="LiveId" clId="{E5BAD55C-4569-4069-B90E-F191103DEB51}" dt="2022-10-14T05:38:03.148" v="737" actId="1035"/>
          <ac:spMkLst>
            <pc:docMk/>
            <pc:sldMk cId="1607146214" sldId="468"/>
            <ac:spMk id="20" creationId="{139AFA2A-8B70-76FF-88C5-489BEC716CBB}"/>
          </ac:spMkLst>
        </pc:spChg>
        <pc:spChg chg="mod">
          <ac:chgData name="仁甫 楊" userId="e32cbefb1d7d96d9" providerId="LiveId" clId="{E5BAD55C-4569-4069-B90E-F191103DEB51}" dt="2022-10-14T05:37:43.678" v="733" actId="1076"/>
          <ac:spMkLst>
            <pc:docMk/>
            <pc:sldMk cId="1607146214" sldId="468"/>
            <ac:spMk id="21" creationId="{4C43BCB2-865A-ECF3-ECAB-043C7360596F}"/>
          </ac:spMkLst>
        </pc:spChg>
        <pc:spChg chg="mod">
          <ac:chgData name="仁甫 楊" userId="e32cbefb1d7d96d9" providerId="LiveId" clId="{E5BAD55C-4569-4069-B90E-F191103DEB51}" dt="2022-10-14T05:38:03.148" v="737" actId="1035"/>
          <ac:spMkLst>
            <pc:docMk/>
            <pc:sldMk cId="1607146214" sldId="468"/>
            <ac:spMk id="22" creationId="{CE87B35B-ED3B-FCEA-3F5E-FC15D3941413}"/>
          </ac:spMkLst>
        </pc:spChg>
        <pc:spChg chg="mod">
          <ac:chgData name="仁甫 楊" userId="e32cbefb1d7d96d9" providerId="LiveId" clId="{E5BAD55C-4569-4069-B90E-F191103DEB51}" dt="2022-10-14T05:38:03.148" v="737" actId="1035"/>
          <ac:spMkLst>
            <pc:docMk/>
            <pc:sldMk cId="1607146214" sldId="468"/>
            <ac:spMk id="23" creationId="{5FDDB029-83FD-F58C-6AE5-E2D0BC8B5670}"/>
          </ac:spMkLst>
        </pc:spChg>
        <pc:spChg chg="mod">
          <ac:chgData name="仁甫 楊" userId="e32cbefb1d7d96d9" providerId="LiveId" clId="{E5BAD55C-4569-4069-B90E-F191103DEB51}" dt="2022-10-14T05:38:03.148" v="737" actId="1035"/>
          <ac:spMkLst>
            <pc:docMk/>
            <pc:sldMk cId="1607146214" sldId="468"/>
            <ac:spMk id="24" creationId="{18F8DAA7-51AB-B411-7801-E6F8B2509E36}"/>
          </ac:spMkLst>
        </pc:spChg>
      </pc:sldChg>
      <pc:sldChg chg="addSp modSp mod">
        <pc:chgData name="仁甫 楊" userId="e32cbefb1d7d96d9" providerId="LiveId" clId="{E5BAD55C-4569-4069-B90E-F191103DEB51}" dt="2022-10-14T04:56:01.081" v="462" actId="1076"/>
        <pc:sldMkLst>
          <pc:docMk/>
          <pc:sldMk cId="3068716740" sldId="472"/>
        </pc:sldMkLst>
        <pc:spChg chg="mod">
          <ac:chgData name="仁甫 楊" userId="e32cbefb1d7d96d9" providerId="LiveId" clId="{E5BAD55C-4569-4069-B90E-F191103DEB51}" dt="2022-10-14T04:55:43.684" v="461" actId="20577"/>
          <ac:spMkLst>
            <pc:docMk/>
            <pc:sldMk cId="3068716740" sldId="472"/>
            <ac:spMk id="13" creationId="{F55EF062-BE79-95A8-72A6-D08AAD6275FD}"/>
          </ac:spMkLst>
        </pc:spChg>
        <pc:picChg chg="add mod">
          <ac:chgData name="仁甫 楊" userId="e32cbefb1d7d96d9" providerId="LiveId" clId="{E5BAD55C-4569-4069-B90E-F191103DEB51}" dt="2022-10-14T04:56:01.081" v="462" actId="1076"/>
          <ac:picMkLst>
            <pc:docMk/>
            <pc:sldMk cId="3068716740" sldId="472"/>
            <ac:picMk id="9" creationId="{B33A5436-5CD8-CF9C-7FF7-B57D67FECF3C}"/>
          </ac:picMkLst>
        </pc:picChg>
      </pc:sldChg>
      <pc:sldChg chg="new add del">
        <pc:chgData name="仁甫 楊" userId="e32cbefb1d7d96d9" providerId="LiveId" clId="{E5BAD55C-4569-4069-B90E-F191103DEB51}" dt="2022-10-14T04:53:35.688" v="394" actId="47"/>
        <pc:sldMkLst>
          <pc:docMk/>
          <pc:sldMk cId="3167659529" sldId="476"/>
        </pc:sldMkLst>
      </pc:sldChg>
      <pc:sldChg chg="addSp delSp modSp add mod">
        <pc:chgData name="仁甫 楊" userId="e32cbefb1d7d96d9" providerId="LiveId" clId="{E5BAD55C-4569-4069-B90E-F191103DEB51}" dt="2022-10-14T05:35:08.051" v="714"/>
        <pc:sldMkLst>
          <pc:docMk/>
          <pc:sldMk cId="553238721" sldId="477"/>
        </pc:sldMkLst>
        <pc:spChg chg="add mod ord">
          <ac:chgData name="仁甫 楊" userId="e32cbefb1d7d96d9" providerId="LiveId" clId="{E5BAD55C-4569-4069-B90E-F191103DEB51}" dt="2022-10-14T05:28:26.307" v="533" actId="21"/>
          <ac:spMkLst>
            <pc:docMk/>
            <pc:sldMk cId="553238721" sldId="477"/>
            <ac:spMk id="5" creationId="{2DB7C9BF-FEC4-AC02-1CBA-0C250E19FED9}"/>
          </ac:spMkLst>
        </pc:spChg>
        <pc:spChg chg="add del mod">
          <ac:chgData name="仁甫 楊" userId="e32cbefb1d7d96d9" providerId="LiveId" clId="{E5BAD55C-4569-4069-B90E-F191103DEB51}" dt="2022-10-14T04:56:21.382" v="468"/>
          <ac:spMkLst>
            <pc:docMk/>
            <pc:sldMk cId="553238721" sldId="477"/>
            <ac:spMk id="12" creationId="{FD8608BF-BEC8-476C-3F64-EB0CF0BFEE9F}"/>
          </ac:spMkLst>
        </pc:spChg>
        <pc:spChg chg="mod ord">
          <ac:chgData name="仁甫 楊" userId="e32cbefb1d7d96d9" providerId="LiveId" clId="{E5BAD55C-4569-4069-B90E-F191103DEB51}" dt="2022-10-14T04:57:23.935" v="471" actId="171"/>
          <ac:spMkLst>
            <pc:docMk/>
            <pc:sldMk cId="553238721" sldId="477"/>
            <ac:spMk id="13" creationId="{F55EF062-BE79-95A8-72A6-D08AAD6275FD}"/>
          </ac:spMkLst>
        </pc:spChg>
        <pc:spChg chg="add mod">
          <ac:chgData name="仁甫 楊" userId="e32cbefb1d7d96d9" providerId="LiveId" clId="{E5BAD55C-4569-4069-B90E-F191103DEB51}" dt="2022-10-14T05:24:29.322" v="532" actId="1076"/>
          <ac:spMkLst>
            <pc:docMk/>
            <pc:sldMk cId="553238721" sldId="477"/>
            <ac:spMk id="14" creationId="{0D4C20DA-B5B9-B657-DA75-AC8E5BAABDB4}"/>
          </ac:spMkLst>
        </pc:spChg>
        <pc:spChg chg="add mod">
          <ac:chgData name="仁甫 楊" userId="e32cbefb1d7d96d9" providerId="LiveId" clId="{E5BAD55C-4569-4069-B90E-F191103DEB51}" dt="2022-10-14T05:29:08.798" v="564" actId="1076"/>
          <ac:spMkLst>
            <pc:docMk/>
            <pc:sldMk cId="553238721" sldId="477"/>
            <ac:spMk id="15" creationId="{29F00499-9374-FA51-6F12-D624D00E95E9}"/>
          </ac:spMkLst>
        </pc:spChg>
        <pc:spChg chg="add mod">
          <ac:chgData name="仁甫 楊" userId="e32cbefb1d7d96d9" providerId="LiveId" clId="{E5BAD55C-4569-4069-B90E-F191103DEB51}" dt="2022-10-14T05:29:05.511" v="562" actId="1076"/>
          <ac:spMkLst>
            <pc:docMk/>
            <pc:sldMk cId="553238721" sldId="477"/>
            <ac:spMk id="16" creationId="{CC788C4B-255C-4732-01DC-7310F5F7BD88}"/>
          </ac:spMkLst>
        </pc:spChg>
        <pc:spChg chg="add mod">
          <ac:chgData name="仁甫 楊" userId="e32cbefb1d7d96d9" providerId="LiveId" clId="{E5BAD55C-4569-4069-B90E-F191103DEB51}" dt="2022-10-14T05:28:38.557" v="538" actId="122"/>
          <ac:spMkLst>
            <pc:docMk/>
            <pc:sldMk cId="553238721" sldId="477"/>
            <ac:spMk id="19" creationId="{D2DC90DB-CB19-CB87-BE22-A162740971C7}"/>
          </ac:spMkLst>
        </pc:spChg>
        <pc:spChg chg="add mod">
          <ac:chgData name="仁甫 楊" userId="e32cbefb1d7d96d9" providerId="LiveId" clId="{E5BAD55C-4569-4069-B90E-F191103DEB51}" dt="2022-10-14T05:28:58.271" v="561" actId="20577"/>
          <ac:spMkLst>
            <pc:docMk/>
            <pc:sldMk cId="553238721" sldId="477"/>
            <ac:spMk id="20" creationId="{E69D678C-D9AF-6D61-D8CA-AEA0632375AC}"/>
          </ac:spMkLst>
        </pc:spChg>
        <pc:spChg chg="add mod">
          <ac:chgData name="仁甫 楊" userId="e32cbefb1d7d96d9" providerId="LiveId" clId="{E5BAD55C-4569-4069-B90E-F191103DEB51}" dt="2022-10-14T05:30:57.710" v="610" actId="1035"/>
          <ac:spMkLst>
            <pc:docMk/>
            <pc:sldMk cId="553238721" sldId="477"/>
            <ac:spMk id="39" creationId="{BD6F6A10-3321-138B-2BCD-E2E756DD1ABF}"/>
          </ac:spMkLst>
        </pc:spChg>
        <pc:spChg chg="add mod">
          <ac:chgData name="仁甫 楊" userId="e32cbefb1d7d96d9" providerId="LiveId" clId="{E5BAD55C-4569-4069-B90E-F191103DEB51}" dt="2022-10-14T05:33:19.422" v="685" actId="1037"/>
          <ac:spMkLst>
            <pc:docMk/>
            <pc:sldMk cId="553238721" sldId="477"/>
            <ac:spMk id="40" creationId="{DF97F91E-C85F-5F50-B85B-36301AEC1F32}"/>
          </ac:spMkLst>
        </pc:spChg>
        <pc:spChg chg="add mod">
          <ac:chgData name="仁甫 楊" userId="e32cbefb1d7d96d9" providerId="LiveId" clId="{E5BAD55C-4569-4069-B90E-F191103DEB51}" dt="2022-10-14T05:33:19.422" v="685" actId="1037"/>
          <ac:spMkLst>
            <pc:docMk/>
            <pc:sldMk cId="553238721" sldId="477"/>
            <ac:spMk id="41" creationId="{70577C13-0422-DE6F-48A1-21DAF2BCDE0A}"/>
          </ac:spMkLst>
        </pc:spChg>
        <pc:spChg chg="add mod">
          <ac:chgData name="仁甫 楊" userId="e32cbefb1d7d96d9" providerId="LiveId" clId="{E5BAD55C-4569-4069-B90E-F191103DEB51}" dt="2022-10-14T05:33:19.422" v="685" actId="1037"/>
          <ac:spMkLst>
            <pc:docMk/>
            <pc:sldMk cId="553238721" sldId="477"/>
            <ac:spMk id="42" creationId="{81580EF6-71B7-024D-2115-D611AEEF0FFC}"/>
          </ac:spMkLst>
        </pc:spChg>
        <pc:spChg chg="add mod">
          <ac:chgData name="仁甫 楊" userId="e32cbefb1d7d96d9" providerId="LiveId" clId="{E5BAD55C-4569-4069-B90E-F191103DEB51}" dt="2022-10-14T05:33:19.422" v="685" actId="1037"/>
          <ac:spMkLst>
            <pc:docMk/>
            <pc:sldMk cId="553238721" sldId="477"/>
            <ac:spMk id="43" creationId="{E0525D25-06B5-694E-8E1A-85E58A175A0D}"/>
          </ac:spMkLst>
        </pc:spChg>
        <pc:spChg chg="add mod">
          <ac:chgData name="仁甫 楊" userId="e32cbefb1d7d96d9" providerId="LiveId" clId="{E5BAD55C-4569-4069-B90E-F191103DEB51}" dt="2022-10-14T05:33:19.422" v="685" actId="1037"/>
          <ac:spMkLst>
            <pc:docMk/>
            <pc:sldMk cId="553238721" sldId="477"/>
            <ac:spMk id="44" creationId="{FDCB041E-2F26-2E81-E08D-E0E4190CFD93}"/>
          </ac:spMkLst>
        </pc:spChg>
        <pc:spChg chg="add mod">
          <ac:chgData name="仁甫 楊" userId="e32cbefb1d7d96d9" providerId="LiveId" clId="{E5BAD55C-4569-4069-B90E-F191103DEB51}" dt="2022-10-14T05:33:19.422" v="685" actId="1037"/>
          <ac:spMkLst>
            <pc:docMk/>
            <pc:sldMk cId="553238721" sldId="477"/>
            <ac:spMk id="45" creationId="{EB5D73EC-DE96-30F0-00A5-4E933009FBEF}"/>
          </ac:spMkLst>
        </pc:spChg>
        <pc:spChg chg="add mod">
          <ac:chgData name="仁甫 楊" userId="e32cbefb1d7d96d9" providerId="LiveId" clId="{E5BAD55C-4569-4069-B90E-F191103DEB51}" dt="2022-10-14T05:33:19.422" v="685" actId="1037"/>
          <ac:spMkLst>
            <pc:docMk/>
            <pc:sldMk cId="553238721" sldId="477"/>
            <ac:spMk id="47" creationId="{A31F8B59-5309-D668-9F72-3353F7BC9698}"/>
          </ac:spMkLst>
        </pc:spChg>
        <pc:spChg chg="add mod">
          <ac:chgData name="仁甫 楊" userId="e32cbefb1d7d96d9" providerId="LiveId" clId="{E5BAD55C-4569-4069-B90E-F191103DEB51}" dt="2022-10-14T05:33:19.422" v="685" actId="1037"/>
          <ac:spMkLst>
            <pc:docMk/>
            <pc:sldMk cId="553238721" sldId="477"/>
            <ac:spMk id="48" creationId="{C31ECB76-A32A-9F8F-8137-25687F5B403B}"/>
          </ac:spMkLst>
        </pc:spChg>
        <pc:spChg chg="add del mod">
          <ac:chgData name="仁甫 楊" userId="e32cbefb1d7d96d9" providerId="LiveId" clId="{E5BAD55C-4569-4069-B90E-F191103DEB51}" dt="2022-10-14T05:35:08.051" v="714"/>
          <ac:spMkLst>
            <pc:docMk/>
            <pc:sldMk cId="553238721" sldId="477"/>
            <ac:spMk id="49" creationId="{CEEAAA8B-4117-4C04-49DC-3E284DC33C04}"/>
          </ac:spMkLst>
        </pc:spChg>
        <pc:spChg chg="add mod">
          <ac:chgData name="仁甫 楊" userId="e32cbefb1d7d96d9" providerId="LiveId" clId="{E5BAD55C-4569-4069-B90E-F191103DEB51}" dt="2022-10-14T05:33:56.412" v="702" actId="1035"/>
          <ac:spMkLst>
            <pc:docMk/>
            <pc:sldMk cId="553238721" sldId="477"/>
            <ac:spMk id="50" creationId="{2F4EED11-B2D9-AE4B-1E05-DF3118CAAECA}"/>
          </ac:spMkLst>
        </pc:spChg>
        <pc:picChg chg="del">
          <ac:chgData name="仁甫 楊" userId="e32cbefb1d7d96d9" providerId="LiveId" clId="{E5BAD55C-4569-4069-B90E-F191103DEB51}" dt="2022-10-14T04:53:52.562" v="400" actId="478"/>
          <ac:picMkLst>
            <pc:docMk/>
            <pc:sldMk cId="553238721" sldId="477"/>
            <ac:picMk id="9" creationId="{B33A5436-5CD8-CF9C-7FF7-B57D67FECF3C}"/>
          </ac:picMkLst>
        </pc:picChg>
        <pc:picChg chg="mod">
          <ac:chgData name="仁甫 楊" userId="e32cbefb1d7d96d9" providerId="LiveId" clId="{E5BAD55C-4569-4069-B90E-F191103DEB51}" dt="2022-10-14T05:30:02.482" v="590" actId="1076"/>
          <ac:picMkLst>
            <pc:docMk/>
            <pc:sldMk cId="553238721" sldId="477"/>
            <ac:picMk id="46" creationId="{DE0EA779-E4EC-9462-18F5-B45009715169}"/>
          </ac:picMkLst>
        </pc:picChg>
        <pc:cxnChg chg="add mod">
          <ac:chgData name="仁甫 楊" userId="e32cbefb1d7d96d9" providerId="LiveId" clId="{E5BAD55C-4569-4069-B90E-F191103DEB51}" dt="2022-10-14T05:30:08.541" v="591" actId="553"/>
          <ac:cxnSpMkLst>
            <pc:docMk/>
            <pc:sldMk cId="553238721" sldId="477"/>
            <ac:cxnSpMk id="18" creationId="{42C328B8-DB70-8040-88CB-DE00B212DAAF}"/>
          </ac:cxnSpMkLst>
        </pc:cxnChg>
        <pc:cxnChg chg="add mod">
          <ac:chgData name="仁甫 楊" userId="e32cbefb1d7d96d9" providerId="LiveId" clId="{E5BAD55C-4569-4069-B90E-F191103DEB51}" dt="2022-10-14T05:31:20.624" v="620" actId="1076"/>
          <ac:cxnSpMkLst>
            <pc:docMk/>
            <pc:sldMk cId="553238721" sldId="477"/>
            <ac:cxnSpMk id="21" creationId="{07CF6F98-75E7-A57C-AD78-B8D6DBAB7CBE}"/>
          </ac:cxnSpMkLst>
        </pc:cxnChg>
        <pc:cxnChg chg="add del mod">
          <ac:chgData name="仁甫 楊" userId="e32cbefb1d7d96d9" providerId="LiveId" clId="{E5BAD55C-4569-4069-B90E-F191103DEB51}" dt="2022-10-14T05:29:53.947" v="584" actId="478"/>
          <ac:cxnSpMkLst>
            <pc:docMk/>
            <pc:sldMk cId="553238721" sldId="477"/>
            <ac:cxnSpMk id="22" creationId="{755D12E6-B7C4-7B1A-DDAA-3621089DDBC5}"/>
          </ac:cxnSpMkLst>
        </pc:cxnChg>
        <pc:cxnChg chg="add mod">
          <ac:chgData name="仁甫 楊" userId="e32cbefb1d7d96d9" providerId="LiveId" clId="{E5BAD55C-4569-4069-B90E-F191103DEB51}" dt="2022-10-14T05:30:10.566" v="592" actId="465"/>
          <ac:cxnSpMkLst>
            <pc:docMk/>
            <pc:sldMk cId="553238721" sldId="477"/>
            <ac:cxnSpMk id="23" creationId="{8D5568B3-CCE9-1CE6-1144-3805174AF22D}"/>
          </ac:cxnSpMkLst>
        </pc:cxnChg>
        <pc:cxnChg chg="add mod">
          <ac:chgData name="仁甫 楊" userId="e32cbefb1d7d96d9" providerId="LiveId" clId="{E5BAD55C-4569-4069-B90E-F191103DEB51}" dt="2022-10-14T05:30:08.541" v="591" actId="553"/>
          <ac:cxnSpMkLst>
            <pc:docMk/>
            <pc:sldMk cId="553238721" sldId="477"/>
            <ac:cxnSpMk id="29" creationId="{192194B9-E66C-6FF9-3DD5-583B0448E8BF}"/>
          </ac:cxnSpMkLst>
        </pc:cxnChg>
        <pc:cxnChg chg="add mod">
          <ac:chgData name="仁甫 楊" userId="e32cbefb1d7d96d9" providerId="LiveId" clId="{E5BAD55C-4569-4069-B90E-F191103DEB51}" dt="2022-10-14T05:30:20.257" v="594" actId="14100"/>
          <ac:cxnSpMkLst>
            <pc:docMk/>
            <pc:sldMk cId="553238721" sldId="477"/>
            <ac:cxnSpMk id="30" creationId="{A66CD047-8FDD-BA89-58D7-D721330E5AD3}"/>
          </ac:cxnSpMkLst>
        </pc:cxnChg>
        <pc:cxnChg chg="add mod">
          <ac:chgData name="仁甫 楊" userId="e32cbefb1d7d96d9" providerId="LiveId" clId="{E5BAD55C-4569-4069-B90E-F191103DEB51}" dt="2022-10-14T05:30:10.566" v="592" actId="465"/>
          <ac:cxnSpMkLst>
            <pc:docMk/>
            <pc:sldMk cId="553238721" sldId="477"/>
            <ac:cxnSpMk id="31" creationId="{B98DCC05-0E68-2B19-3B76-939944D3C9DB}"/>
          </ac:cxnSpMkLst>
        </pc:cxnChg>
        <pc:cxnChg chg="add mod">
          <ac:chgData name="仁甫 楊" userId="e32cbefb1d7d96d9" providerId="LiveId" clId="{E5BAD55C-4569-4069-B90E-F191103DEB51}" dt="2022-10-14T05:30:17.947" v="593" actId="14100"/>
          <ac:cxnSpMkLst>
            <pc:docMk/>
            <pc:sldMk cId="553238721" sldId="477"/>
            <ac:cxnSpMk id="35" creationId="{FFFC7B06-0C90-5CBA-44FD-432E3BC2A7E2}"/>
          </ac:cxnSpMkLst>
        </pc:cxnChg>
        <pc:cxnChg chg="add mod">
          <ac:chgData name="仁甫 楊" userId="e32cbefb1d7d96d9" providerId="LiveId" clId="{E5BAD55C-4569-4069-B90E-F191103DEB51}" dt="2022-10-14T05:30:10.566" v="592" actId="465"/>
          <ac:cxnSpMkLst>
            <pc:docMk/>
            <pc:sldMk cId="553238721" sldId="477"/>
            <ac:cxnSpMk id="36" creationId="{F1AFDC68-63CE-EC1C-870C-D42B1E556856}"/>
          </ac:cxnSpMkLst>
        </pc:cxnChg>
        <pc:cxnChg chg="add del mod">
          <ac:chgData name="仁甫 楊" userId="e32cbefb1d7d96d9" providerId="LiveId" clId="{E5BAD55C-4569-4069-B90E-F191103DEB51}" dt="2022-10-14T05:34:14.894" v="707" actId="478"/>
          <ac:cxnSpMkLst>
            <pc:docMk/>
            <pc:sldMk cId="553238721" sldId="477"/>
            <ac:cxnSpMk id="52" creationId="{9827EED1-EBE4-CBBF-43D8-41E371EC06E7}"/>
          </ac:cxnSpMkLst>
        </pc:cxnChg>
        <pc:cxnChg chg="add mod">
          <ac:chgData name="仁甫 楊" userId="e32cbefb1d7d96d9" providerId="LiveId" clId="{E5BAD55C-4569-4069-B90E-F191103DEB51}" dt="2022-10-14T05:34:18.818" v="708" actId="1076"/>
          <ac:cxnSpMkLst>
            <pc:docMk/>
            <pc:sldMk cId="553238721" sldId="477"/>
            <ac:cxnSpMk id="53" creationId="{78F8A3AA-7865-DC81-1E32-B4F0E0DD536E}"/>
          </ac:cxnSpMkLst>
        </pc:cxnChg>
        <pc:cxnChg chg="add mod">
          <ac:chgData name="仁甫 楊" userId="e32cbefb1d7d96d9" providerId="LiveId" clId="{E5BAD55C-4569-4069-B90E-F191103DEB51}" dt="2022-10-14T05:34:21.625" v="710" actId="1076"/>
          <ac:cxnSpMkLst>
            <pc:docMk/>
            <pc:sldMk cId="553238721" sldId="477"/>
            <ac:cxnSpMk id="54" creationId="{F0DF5302-4BD4-E25E-A4B4-04739D14CEF7}"/>
          </ac:cxnSpMkLst>
        </pc:cxnChg>
      </pc:sldChg>
    </pc:docChg>
  </pc:docChgLst>
  <pc:docChgLst>
    <pc:chgData name="仁甫 楊" userId="e32cbefb1d7d96d9" providerId="LiveId" clId="{E171E30F-975B-4414-B9D5-B6AF1FA97BFF}"/>
    <pc:docChg chg="undo custSel addSld delSld modSld sldOrd">
      <pc:chgData name="仁甫 楊" userId="e32cbefb1d7d96d9" providerId="LiveId" clId="{E171E30F-975B-4414-B9D5-B6AF1FA97BFF}" dt="2023-09-03T06:00:48.376" v="1240" actId="20577"/>
      <pc:docMkLst>
        <pc:docMk/>
      </pc:docMkLst>
      <pc:sldChg chg="addSp delSp modSp mod">
        <pc:chgData name="仁甫 楊" userId="e32cbefb1d7d96d9" providerId="LiveId" clId="{E171E30F-975B-4414-B9D5-B6AF1FA97BFF}" dt="2023-08-23T03:17:43.791" v="281" actId="1076"/>
        <pc:sldMkLst>
          <pc:docMk/>
          <pc:sldMk cId="2419029932" sldId="427"/>
        </pc:sldMkLst>
        <pc:spChg chg="mod topLvl">
          <ac:chgData name="仁甫 楊" userId="e32cbefb1d7d96d9" providerId="LiveId" clId="{E171E30F-975B-4414-B9D5-B6AF1FA97BFF}" dt="2023-08-23T03:17:42.231" v="279" actId="164"/>
          <ac:spMkLst>
            <pc:docMk/>
            <pc:sldMk cId="2419029932" sldId="427"/>
            <ac:spMk id="6" creationId="{00000000-0000-0000-0000-000000000000}"/>
          </ac:spMkLst>
        </pc:spChg>
        <pc:spChg chg="mod topLvl">
          <ac:chgData name="仁甫 楊" userId="e32cbefb1d7d96d9" providerId="LiveId" clId="{E171E30F-975B-4414-B9D5-B6AF1FA97BFF}" dt="2023-08-23T03:17:42.231" v="279" actId="164"/>
          <ac:spMkLst>
            <pc:docMk/>
            <pc:sldMk cId="2419029932" sldId="427"/>
            <ac:spMk id="7" creationId="{00000000-0000-0000-0000-000000000000}"/>
          </ac:spMkLst>
        </pc:spChg>
        <pc:spChg chg="mod topLvl">
          <ac:chgData name="仁甫 楊" userId="e32cbefb1d7d96d9" providerId="LiveId" clId="{E171E30F-975B-4414-B9D5-B6AF1FA97BFF}" dt="2023-08-23T03:17:42.231" v="279" actId="164"/>
          <ac:spMkLst>
            <pc:docMk/>
            <pc:sldMk cId="2419029932" sldId="427"/>
            <ac:spMk id="8" creationId="{00000000-0000-0000-0000-000000000000}"/>
          </ac:spMkLst>
        </pc:spChg>
        <pc:spChg chg="mod topLvl">
          <ac:chgData name="仁甫 楊" userId="e32cbefb1d7d96d9" providerId="LiveId" clId="{E171E30F-975B-4414-B9D5-B6AF1FA97BFF}" dt="2023-08-23T03:17:42.231" v="279" actId="164"/>
          <ac:spMkLst>
            <pc:docMk/>
            <pc:sldMk cId="2419029932" sldId="427"/>
            <ac:spMk id="9" creationId="{00000000-0000-0000-0000-000000000000}"/>
          </ac:spMkLst>
        </pc:spChg>
        <pc:spChg chg="mod topLvl">
          <ac:chgData name="仁甫 楊" userId="e32cbefb1d7d96d9" providerId="LiveId" clId="{E171E30F-975B-4414-B9D5-B6AF1FA97BFF}" dt="2023-08-23T03:17:42.231" v="279" actId="164"/>
          <ac:spMkLst>
            <pc:docMk/>
            <pc:sldMk cId="2419029932" sldId="427"/>
            <ac:spMk id="10" creationId="{00000000-0000-0000-0000-000000000000}"/>
          </ac:spMkLst>
        </pc:spChg>
        <pc:spChg chg="mod topLvl">
          <ac:chgData name="仁甫 楊" userId="e32cbefb1d7d96d9" providerId="LiveId" clId="{E171E30F-975B-4414-B9D5-B6AF1FA97BFF}" dt="2023-08-23T03:17:42.231" v="279" actId="164"/>
          <ac:spMkLst>
            <pc:docMk/>
            <pc:sldMk cId="2419029932" sldId="427"/>
            <ac:spMk id="11" creationId="{00000000-0000-0000-0000-000000000000}"/>
          </ac:spMkLst>
        </pc:spChg>
        <pc:grpChg chg="add mod">
          <ac:chgData name="仁甫 楊" userId="e32cbefb1d7d96d9" providerId="LiveId" clId="{E171E30F-975B-4414-B9D5-B6AF1FA97BFF}" dt="2023-08-23T03:17:43.791" v="281" actId="1076"/>
          <ac:grpSpMkLst>
            <pc:docMk/>
            <pc:sldMk cId="2419029932" sldId="427"/>
            <ac:grpSpMk id="2" creationId="{D630CBCA-5D7C-B302-E342-7561D47B6046}"/>
          </ac:grpSpMkLst>
        </pc:grpChg>
        <pc:grpChg chg="del">
          <ac:chgData name="仁甫 楊" userId="e32cbefb1d7d96d9" providerId="LiveId" clId="{E171E30F-975B-4414-B9D5-B6AF1FA97BFF}" dt="2023-08-23T03:17:23.323" v="277" actId="165"/>
          <ac:grpSpMkLst>
            <pc:docMk/>
            <pc:sldMk cId="2419029932" sldId="427"/>
            <ac:grpSpMk id="4" creationId="{0D79DD40-DC8D-C2FA-6AF5-D7FBDED6DDFC}"/>
          </ac:grpSpMkLst>
        </pc:grpChg>
      </pc:sldChg>
      <pc:sldChg chg="modSp">
        <pc:chgData name="仁甫 楊" userId="e32cbefb1d7d96d9" providerId="LiveId" clId="{E171E30F-975B-4414-B9D5-B6AF1FA97BFF}" dt="2023-08-23T03:18:13.431" v="284" actId="732"/>
        <pc:sldMkLst>
          <pc:docMk/>
          <pc:sldMk cId="4278074590" sldId="438"/>
        </pc:sldMkLst>
        <pc:picChg chg="mod">
          <ac:chgData name="仁甫 楊" userId="e32cbefb1d7d96d9" providerId="LiveId" clId="{E171E30F-975B-4414-B9D5-B6AF1FA97BFF}" dt="2023-08-23T03:18:13.431" v="284" actId="732"/>
          <ac:picMkLst>
            <pc:docMk/>
            <pc:sldMk cId="4278074590" sldId="438"/>
            <ac:picMk id="1026" creationId="{C496745A-B409-25A7-01E3-9838044F129C}"/>
          </ac:picMkLst>
        </pc:picChg>
      </pc:sldChg>
      <pc:sldChg chg="delSp modSp mod">
        <pc:chgData name="仁甫 楊" userId="e32cbefb1d7d96d9" providerId="LiveId" clId="{E171E30F-975B-4414-B9D5-B6AF1FA97BFF}" dt="2023-08-23T03:17:15.604" v="276" actId="478"/>
        <pc:sldMkLst>
          <pc:docMk/>
          <pc:sldMk cId="1350891844" sldId="439"/>
        </pc:sldMkLst>
        <pc:spChg chg="del mod">
          <ac:chgData name="仁甫 楊" userId="e32cbefb1d7d96d9" providerId="LiveId" clId="{E171E30F-975B-4414-B9D5-B6AF1FA97BFF}" dt="2023-08-23T03:17:15.604" v="276" actId="478"/>
          <ac:spMkLst>
            <pc:docMk/>
            <pc:sldMk cId="1350891844" sldId="439"/>
            <ac:spMk id="4" creationId="{00000000-0000-0000-0000-000000000000}"/>
          </ac:spMkLst>
        </pc:spChg>
      </pc:sldChg>
      <pc:sldChg chg="modSp mod">
        <pc:chgData name="仁甫 楊" userId="e32cbefb1d7d96d9" providerId="LiveId" clId="{E171E30F-975B-4414-B9D5-B6AF1FA97BFF}" dt="2023-08-22T03:21:43.853" v="1" actId="14734"/>
        <pc:sldMkLst>
          <pc:docMk/>
          <pc:sldMk cId="281684728" sldId="451"/>
        </pc:sldMkLst>
        <pc:graphicFrameChg chg="modGraphic">
          <ac:chgData name="仁甫 楊" userId="e32cbefb1d7d96d9" providerId="LiveId" clId="{E171E30F-975B-4414-B9D5-B6AF1FA97BFF}" dt="2023-08-22T03:21:43.853" v="1" actId="14734"/>
          <ac:graphicFrameMkLst>
            <pc:docMk/>
            <pc:sldMk cId="281684728" sldId="451"/>
            <ac:graphicFrameMk id="14" creationId="{1029C739-62E8-F3EA-921E-61399845D5BA}"/>
          </ac:graphicFrameMkLst>
        </pc:graphicFrameChg>
      </pc:sldChg>
      <pc:sldChg chg="modSp mod">
        <pc:chgData name="仁甫 楊" userId="e32cbefb1d7d96d9" providerId="LiveId" clId="{E171E30F-975B-4414-B9D5-B6AF1FA97BFF}" dt="2023-09-03T05:46:14.804" v="1014" actId="14734"/>
        <pc:sldMkLst>
          <pc:docMk/>
          <pc:sldMk cId="1890560686" sldId="452"/>
        </pc:sldMkLst>
        <pc:graphicFrameChg chg="mod modGraphic">
          <ac:chgData name="仁甫 楊" userId="e32cbefb1d7d96d9" providerId="LiveId" clId="{E171E30F-975B-4414-B9D5-B6AF1FA97BFF}" dt="2023-09-03T05:46:14.804" v="1014" actId="14734"/>
          <ac:graphicFrameMkLst>
            <pc:docMk/>
            <pc:sldMk cId="1890560686" sldId="452"/>
            <ac:graphicFrameMk id="10" creationId="{E360740C-22A1-E3E9-07CD-7C01A957146F}"/>
          </ac:graphicFrameMkLst>
        </pc:graphicFrameChg>
      </pc:sldChg>
      <pc:sldChg chg="addSp delSp modSp mod modNotesTx">
        <pc:chgData name="仁甫 楊" userId="e32cbefb1d7d96d9" providerId="LiveId" clId="{E171E30F-975B-4414-B9D5-B6AF1FA97BFF}" dt="2023-08-23T03:24:50.434" v="402" actId="554"/>
        <pc:sldMkLst>
          <pc:docMk/>
          <pc:sldMk cId="3770783735" sldId="461"/>
        </pc:sldMkLst>
        <pc:spChg chg="add mod">
          <ac:chgData name="仁甫 楊" userId="e32cbefb1d7d96d9" providerId="LiveId" clId="{E171E30F-975B-4414-B9D5-B6AF1FA97BFF}" dt="2023-08-23T03:06:21.289" v="99" actId="207"/>
          <ac:spMkLst>
            <pc:docMk/>
            <pc:sldMk cId="3770783735" sldId="461"/>
            <ac:spMk id="2" creationId="{CD8DD163-6F56-060F-3789-CF1A05B7F49B}"/>
          </ac:spMkLst>
        </pc:spChg>
        <pc:spChg chg="del mod">
          <ac:chgData name="仁甫 楊" userId="e32cbefb1d7d96d9" providerId="LiveId" clId="{E171E30F-975B-4414-B9D5-B6AF1FA97BFF}" dt="2023-08-23T03:03:00.611" v="48" actId="478"/>
          <ac:spMkLst>
            <pc:docMk/>
            <pc:sldMk cId="3770783735" sldId="461"/>
            <ac:spMk id="2" creationId="{E10BB2C6-7B0F-D1D5-E14C-5238379ADBA6}"/>
          </ac:spMkLst>
        </pc:spChg>
        <pc:spChg chg="add mod">
          <ac:chgData name="仁甫 楊" userId="e32cbefb1d7d96d9" providerId="LiveId" clId="{E171E30F-975B-4414-B9D5-B6AF1FA97BFF}" dt="2023-08-23T03:08:20.390" v="134" actId="403"/>
          <ac:spMkLst>
            <pc:docMk/>
            <pc:sldMk cId="3770783735" sldId="461"/>
            <ac:spMk id="4" creationId="{4265DDA0-1FAC-0997-41C6-BE986B3DF935}"/>
          </ac:spMkLst>
        </pc:spChg>
        <pc:spChg chg="mod">
          <ac:chgData name="仁甫 楊" userId="e32cbefb1d7d96d9" providerId="LiveId" clId="{E171E30F-975B-4414-B9D5-B6AF1FA97BFF}" dt="2023-08-23T03:02:38.117" v="41" actId="20577"/>
          <ac:spMkLst>
            <pc:docMk/>
            <pc:sldMk cId="3770783735" sldId="461"/>
            <ac:spMk id="9" creationId="{00000000-0000-0000-0000-000000000000}"/>
          </ac:spMkLst>
        </pc:spChg>
        <pc:spChg chg="add mod">
          <ac:chgData name="仁甫 楊" userId="e32cbefb1d7d96d9" providerId="LiveId" clId="{E171E30F-975B-4414-B9D5-B6AF1FA97BFF}" dt="2023-08-23T03:08:36.321" v="140" actId="403"/>
          <ac:spMkLst>
            <pc:docMk/>
            <pc:sldMk cId="3770783735" sldId="461"/>
            <ac:spMk id="33" creationId="{E741B2BE-CBF0-2C02-D75F-E18C69A88C9A}"/>
          </ac:spMkLst>
        </pc:spChg>
        <pc:spChg chg="add mod">
          <ac:chgData name="仁甫 楊" userId="e32cbefb1d7d96d9" providerId="LiveId" clId="{E171E30F-975B-4414-B9D5-B6AF1FA97BFF}" dt="2023-08-23T03:05:28.881" v="90" actId="164"/>
          <ac:spMkLst>
            <pc:docMk/>
            <pc:sldMk cId="3770783735" sldId="461"/>
            <ac:spMk id="34" creationId="{B9363F87-5148-D1A9-F2C8-156F2C7B0540}"/>
          </ac:spMkLst>
        </pc:spChg>
        <pc:spChg chg="add mod">
          <ac:chgData name="仁甫 楊" userId="e32cbefb1d7d96d9" providerId="LiveId" clId="{E171E30F-975B-4414-B9D5-B6AF1FA97BFF}" dt="2023-08-23T03:08:44.938" v="146" actId="403"/>
          <ac:spMkLst>
            <pc:docMk/>
            <pc:sldMk cId="3770783735" sldId="461"/>
            <ac:spMk id="35" creationId="{A8838567-3DFC-A706-28C8-B3EF99DF11BC}"/>
          </ac:spMkLst>
        </pc:spChg>
        <pc:spChg chg="add mod">
          <ac:chgData name="仁甫 楊" userId="e32cbefb1d7d96d9" providerId="LiveId" clId="{E171E30F-975B-4414-B9D5-B6AF1FA97BFF}" dt="2023-08-23T03:04:09.023" v="63" actId="164"/>
          <ac:spMkLst>
            <pc:docMk/>
            <pc:sldMk cId="3770783735" sldId="461"/>
            <ac:spMk id="36" creationId="{BEA2F308-E094-A666-65A4-E47948704669}"/>
          </ac:spMkLst>
        </pc:spChg>
        <pc:spChg chg="add mod">
          <ac:chgData name="仁甫 楊" userId="e32cbefb1d7d96d9" providerId="LiveId" clId="{E171E30F-975B-4414-B9D5-B6AF1FA97BFF}" dt="2023-08-23T03:04:09.023" v="63" actId="164"/>
          <ac:spMkLst>
            <pc:docMk/>
            <pc:sldMk cId="3770783735" sldId="461"/>
            <ac:spMk id="38" creationId="{EA4479C4-C9CE-27CC-51E9-CEA4DAFD80D3}"/>
          </ac:spMkLst>
        </pc:spChg>
        <pc:spChg chg="add mod">
          <ac:chgData name="仁甫 楊" userId="e32cbefb1d7d96d9" providerId="LiveId" clId="{E171E30F-975B-4414-B9D5-B6AF1FA97BFF}" dt="2023-08-23T03:08:27.105" v="136" actId="255"/>
          <ac:spMkLst>
            <pc:docMk/>
            <pc:sldMk cId="3770783735" sldId="461"/>
            <ac:spMk id="39" creationId="{BA9F4FDC-0BD5-94C9-59B4-93BEC653E547}"/>
          </ac:spMkLst>
        </pc:spChg>
        <pc:spChg chg="add mod">
          <ac:chgData name="仁甫 楊" userId="e32cbefb1d7d96d9" providerId="LiveId" clId="{E171E30F-975B-4414-B9D5-B6AF1FA97BFF}" dt="2023-08-23T03:04:04.782" v="62" actId="164"/>
          <ac:spMkLst>
            <pc:docMk/>
            <pc:sldMk cId="3770783735" sldId="461"/>
            <ac:spMk id="41" creationId="{3EA6216F-BFC8-FF99-8C40-AE1EC6F35B9A}"/>
          </ac:spMkLst>
        </pc:spChg>
        <pc:spChg chg="add mod">
          <ac:chgData name="仁甫 楊" userId="e32cbefb1d7d96d9" providerId="LiveId" clId="{E171E30F-975B-4414-B9D5-B6AF1FA97BFF}" dt="2023-08-23T03:04:04.782" v="62" actId="164"/>
          <ac:spMkLst>
            <pc:docMk/>
            <pc:sldMk cId="3770783735" sldId="461"/>
            <ac:spMk id="43" creationId="{268B704C-FD68-C258-1DC0-5E0B87CD44EC}"/>
          </ac:spMkLst>
        </pc:spChg>
        <pc:spChg chg="add mod">
          <ac:chgData name="仁甫 楊" userId="e32cbefb1d7d96d9" providerId="LiveId" clId="{E171E30F-975B-4414-B9D5-B6AF1FA97BFF}" dt="2023-08-23T03:08:30.506" v="137" actId="255"/>
          <ac:spMkLst>
            <pc:docMk/>
            <pc:sldMk cId="3770783735" sldId="461"/>
            <ac:spMk id="44" creationId="{70BD5410-A04D-9E0B-6271-3D6480447260}"/>
          </ac:spMkLst>
        </pc:spChg>
        <pc:spChg chg="add mod">
          <ac:chgData name="仁甫 楊" userId="e32cbefb1d7d96d9" providerId="LiveId" clId="{E171E30F-975B-4414-B9D5-B6AF1FA97BFF}" dt="2023-08-23T03:08:38.746" v="142" actId="403"/>
          <ac:spMkLst>
            <pc:docMk/>
            <pc:sldMk cId="3770783735" sldId="461"/>
            <ac:spMk id="46" creationId="{FB639ABD-5097-4C2A-3848-E68EA9BAA630}"/>
          </ac:spMkLst>
        </pc:spChg>
        <pc:spChg chg="add mod">
          <ac:chgData name="仁甫 楊" userId="e32cbefb1d7d96d9" providerId="LiveId" clId="{E171E30F-975B-4414-B9D5-B6AF1FA97BFF}" dt="2023-08-23T03:04:12.711" v="64" actId="164"/>
          <ac:spMkLst>
            <pc:docMk/>
            <pc:sldMk cId="3770783735" sldId="461"/>
            <ac:spMk id="47" creationId="{D93BD15E-1694-3D7E-FABA-D969A6155993}"/>
          </ac:spMkLst>
        </pc:spChg>
        <pc:spChg chg="add mod">
          <ac:chgData name="仁甫 楊" userId="e32cbefb1d7d96d9" providerId="LiveId" clId="{E171E30F-975B-4414-B9D5-B6AF1FA97BFF}" dt="2023-08-23T03:09:46.025" v="152" actId="1076"/>
          <ac:spMkLst>
            <pc:docMk/>
            <pc:sldMk cId="3770783735" sldId="461"/>
            <ac:spMk id="49" creationId="{9B9167ED-3A43-AFAC-4C5C-5BFE7E2603E5}"/>
          </ac:spMkLst>
        </pc:spChg>
        <pc:spChg chg="add mod">
          <ac:chgData name="仁甫 楊" userId="e32cbefb1d7d96d9" providerId="LiveId" clId="{E171E30F-975B-4414-B9D5-B6AF1FA97BFF}" dt="2023-08-23T03:08:41.283" v="144" actId="403"/>
          <ac:spMkLst>
            <pc:docMk/>
            <pc:sldMk cId="3770783735" sldId="461"/>
            <ac:spMk id="51" creationId="{DB38AED1-0DD1-6F73-E7C5-432D443FCE86}"/>
          </ac:spMkLst>
        </pc:spChg>
        <pc:spChg chg="add mod">
          <ac:chgData name="仁甫 楊" userId="e32cbefb1d7d96d9" providerId="LiveId" clId="{E171E30F-975B-4414-B9D5-B6AF1FA97BFF}" dt="2023-08-23T03:04:12.711" v="64" actId="164"/>
          <ac:spMkLst>
            <pc:docMk/>
            <pc:sldMk cId="3770783735" sldId="461"/>
            <ac:spMk id="52" creationId="{65B45210-C287-6B5F-D2B2-1A891A1F33FF}"/>
          </ac:spMkLst>
        </pc:spChg>
        <pc:grpChg chg="add mod">
          <ac:chgData name="仁甫 楊" userId="e32cbefb1d7d96d9" providerId="LiveId" clId="{E171E30F-975B-4414-B9D5-B6AF1FA97BFF}" dt="2023-08-23T03:05:28.881" v="90" actId="164"/>
          <ac:grpSpMkLst>
            <pc:docMk/>
            <pc:sldMk cId="3770783735" sldId="461"/>
            <ac:grpSpMk id="29" creationId="{096FE468-FE81-7578-5D82-2F01BDA8C92F}"/>
          </ac:grpSpMkLst>
        </pc:grpChg>
        <pc:grpChg chg="add mod">
          <ac:chgData name="仁甫 楊" userId="e32cbefb1d7d96d9" providerId="LiveId" clId="{E171E30F-975B-4414-B9D5-B6AF1FA97BFF}" dt="2023-08-23T03:24:45.074" v="401" actId="555"/>
          <ac:grpSpMkLst>
            <pc:docMk/>
            <pc:sldMk cId="3770783735" sldId="461"/>
            <ac:grpSpMk id="29" creationId="{6F3F0A12-404F-7093-7249-8AC7942EFB43}"/>
          </ac:grpSpMkLst>
        </pc:grpChg>
        <pc:grpChg chg="add mod">
          <ac:chgData name="仁甫 楊" userId="e32cbefb1d7d96d9" providerId="LiveId" clId="{E171E30F-975B-4414-B9D5-B6AF1FA97BFF}" dt="2023-08-23T03:05:32.614" v="91" actId="164"/>
          <ac:grpSpMkLst>
            <pc:docMk/>
            <pc:sldMk cId="3770783735" sldId="461"/>
            <ac:grpSpMk id="32" creationId="{65FE66FC-C2BA-1F84-174B-A07B8138118B}"/>
          </ac:grpSpMkLst>
        </pc:grpChg>
        <pc:grpChg chg="add mod">
          <ac:chgData name="仁甫 楊" userId="e32cbefb1d7d96d9" providerId="LiveId" clId="{E171E30F-975B-4414-B9D5-B6AF1FA97BFF}" dt="2023-08-23T03:24:50.434" v="402" actId="554"/>
          <ac:grpSpMkLst>
            <pc:docMk/>
            <pc:sldMk cId="3770783735" sldId="461"/>
            <ac:grpSpMk id="40" creationId="{51E230C3-840F-1B0B-0DDC-A07AD2B47CEE}"/>
          </ac:grpSpMkLst>
        </pc:grpChg>
        <pc:grpChg chg="add mod">
          <ac:chgData name="仁甫 楊" userId="e32cbefb1d7d96d9" providerId="LiveId" clId="{E171E30F-975B-4414-B9D5-B6AF1FA97BFF}" dt="2023-08-23T03:24:45.074" v="401" actId="555"/>
          <ac:grpSpMkLst>
            <pc:docMk/>
            <pc:sldMk cId="3770783735" sldId="461"/>
            <ac:grpSpMk id="45" creationId="{D928F477-FD8D-FA58-CE9A-1C32B50A0055}"/>
          </ac:grpSpMkLst>
        </pc:grpChg>
        <pc:grpChg chg="add mod">
          <ac:chgData name="仁甫 楊" userId="e32cbefb1d7d96d9" providerId="LiveId" clId="{E171E30F-975B-4414-B9D5-B6AF1FA97BFF}" dt="2023-08-23T03:24:50.434" v="402" actId="554"/>
          <ac:grpSpMkLst>
            <pc:docMk/>
            <pc:sldMk cId="3770783735" sldId="461"/>
            <ac:grpSpMk id="48" creationId="{3A3C3A5C-1475-57BB-84F9-5E399389C5A5}"/>
          </ac:grpSpMkLst>
        </pc:grpChg>
        <pc:picChg chg="del">
          <ac:chgData name="仁甫 楊" userId="e32cbefb1d7d96d9" providerId="LiveId" clId="{E171E30F-975B-4414-B9D5-B6AF1FA97BFF}" dt="2023-08-23T03:02:39.934" v="42" actId="478"/>
          <ac:picMkLst>
            <pc:docMk/>
            <pc:sldMk cId="3770783735" sldId="461"/>
            <ac:picMk id="4" creationId="{F9E58915-B543-B86F-E6B0-3B869DF0C5BF}"/>
          </ac:picMkLst>
        </pc:picChg>
        <pc:picChg chg="add mod">
          <ac:chgData name="仁甫 楊" userId="e32cbefb1d7d96d9" providerId="LiveId" clId="{E171E30F-975B-4414-B9D5-B6AF1FA97BFF}" dt="2023-08-23T03:05:28.881" v="90" actId="164"/>
          <ac:picMkLst>
            <pc:docMk/>
            <pc:sldMk cId="3770783735" sldId="461"/>
            <ac:picMk id="31" creationId="{7DAEB844-02F5-024C-12F4-5CBE1512DC16}"/>
          </ac:picMkLst>
        </pc:picChg>
        <pc:picChg chg="add mod">
          <ac:chgData name="仁甫 楊" userId="e32cbefb1d7d96d9" providerId="LiveId" clId="{E171E30F-975B-4414-B9D5-B6AF1FA97BFF}" dt="2023-08-23T03:04:09.023" v="63" actId="164"/>
          <ac:picMkLst>
            <pc:docMk/>
            <pc:sldMk cId="3770783735" sldId="461"/>
            <ac:picMk id="37" creationId="{6C14A65D-0660-37D5-299C-992B51D20164}"/>
          </ac:picMkLst>
        </pc:picChg>
        <pc:picChg chg="add mod">
          <ac:chgData name="仁甫 楊" userId="e32cbefb1d7d96d9" providerId="LiveId" clId="{E171E30F-975B-4414-B9D5-B6AF1FA97BFF}" dt="2023-08-23T03:04:04.782" v="62" actId="164"/>
          <ac:picMkLst>
            <pc:docMk/>
            <pc:sldMk cId="3770783735" sldId="461"/>
            <ac:picMk id="42" creationId="{2B106E00-38F0-BFF9-F156-586BF8DC130B}"/>
          </ac:picMkLst>
        </pc:picChg>
        <pc:picChg chg="add mod">
          <ac:chgData name="仁甫 楊" userId="e32cbefb1d7d96d9" providerId="LiveId" clId="{E171E30F-975B-4414-B9D5-B6AF1FA97BFF}" dt="2023-08-23T03:04:12.711" v="64" actId="164"/>
          <ac:picMkLst>
            <pc:docMk/>
            <pc:sldMk cId="3770783735" sldId="461"/>
            <ac:picMk id="50" creationId="{6C9DC4A2-3DF9-B88A-809F-5FDB333586B3}"/>
          </ac:picMkLst>
        </pc:picChg>
      </pc:sldChg>
      <pc:sldChg chg="ord">
        <pc:chgData name="仁甫 楊" userId="e32cbefb1d7d96d9" providerId="LiveId" clId="{E171E30F-975B-4414-B9D5-B6AF1FA97BFF}" dt="2023-08-23T03:06:51.134" v="101"/>
        <pc:sldMkLst>
          <pc:docMk/>
          <pc:sldMk cId="1303720429" sldId="490"/>
        </pc:sldMkLst>
      </pc:sldChg>
      <pc:sldChg chg="modSp">
        <pc:chgData name="仁甫 楊" userId="e32cbefb1d7d96d9" providerId="LiveId" clId="{E171E30F-975B-4414-B9D5-B6AF1FA97BFF}" dt="2023-08-23T03:18:59.982" v="299" actId="20577"/>
        <pc:sldMkLst>
          <pc:docMk/>
          <pc:sldMk cId="830319404" sldId="495"/>
        </pc:sldMkLst>
        <pc:spChg chg="mod">
          <ac:chgData name="仁甫 楊" userId="e32cbefb1d7d96d9" providerId="LiveId" clId="{E171E30F-975B-4414-B9D5-B6AF1FA97BFF}" dt="2023-08-23T03:18:59.982" v="299" actId="20577"/>
          <ac:spMkLst>
            <pc:docMk/>
            <pc:sldMk cId="830319404" sldId="495"/>
            <ac:spMk id="9" creationId="{00000000-0000-0000-0000-000000000000}"/>
          </ac:spMkLst>
        </pc:spChg>
      </pc:sldChg>
      <pc:sldChg chg="addSp delSp modSp mod">
        <pc:chgData name="仁甫 楊" userId="e32cbefb1d7d96d9" providerId="LiveId" clId="{E171E30F-975B-4414-B9D5-B6AF1FA97BFF}" dt="2023-09-03T04:17:08.560" v="532" actId="1076"/>
        <pc:sldMkLst>
          <pc:docMk/>
          <pc:sldMk cId="1121899371" sldId="497"/>
        </pc:sldMkLst>
        <pc:spChg chg="del">
          <ac:chgData name="仁甫 楊" userId="e32cbefb1d7d96d9" providerId="LiveId" clId="{E171E30F-975B-4414-B9D5-B6AF1FA97BFF}" dt="2023-09-03T04:16:27.906" v="518" actId="478"/>
          <ac:spMkLst>
            <pc:docMk/>
            <pc:sldMk cId="1121899371" sldId="497"/>
            <ac:spMk id="7" creationId="{C427D4BB-2A89-6EE8-2184-1868E3929290}"/>
          </ac:spMkLst>
        </pc:spChg>
        <pc:picChg chg="add del mod">
          <ac:chgData name="仁甫 楊" userId="e32cbefb1d7d96d9" providerId="LiveId" clId="{E171E30F-975B-4414-B9D5-B6AF1FA97BFF}" dt="2023-09-03T04:16:20.236" v="514"/>
          <ac:picMkLst>
            <pc:docMk/>
            <pc:sldMk cId="1121899371" sldId="497"/>
            <ac:picMk id="2" creationId="{959EB9D4-7F6E-C7C0-FD2E-422264219179}"/>
          </ac:picMkLst>
        </pc:picChg>
        <pc:picChg chg="add mod">
          <ac:chgData name="仁甫 楊" userId="e32cbefb1d7d96d9" providerId="LiveId" clId="{E171E30F-975B-4414-B9D5-B6AF1FA97BFF}" dt="2023-09-03T04:17:05.656" v="530" actId="1076"/>
          <ac:picMkLst>
            <pc:docMk/>
            <pc:sldMk cId="1121899371" sldId="497"/>
            <ac:picMk id="3" creationId="{306013AE-8954-3B7E-6D3F-E30FE8E61BAF}"/>
          </ac:picMkLst>
        </pc:picChg>
        <pc:picChg chg="del mod">
          <ac:chgData name="仁甫 楊" userId="e32cbefb1d7d96d9" providerId="LiveId" clId="{E171E30F-975B-4414-B9D5-B6AF1FA97BFF}" dt="2023-09-03T04:16:27.043" v="517" actId="478"/>
          <ac:picMkLst>
            <pc:docMk/>
            <pc:sldMk cId="1121899371" sldId="497"/>
            <ac:picMk id="5" creationId="{2CF96AD4-349D-935D-3BB2-2F6A37443112}"/>
          </ac:picMkLst>
        </pc:picChg>
        <pc:picChg chg="add mod">
          <ac:chgData name="仁甫 楊" userId="e32cbefb1d7d96d9" providerId="LiveId" clId="{E171E30F-975B-4414-B9D5-B6AF1FA97BFF}" dt="2023-09-03T04:17:08.560" v="532" actId="1076"/>
          <ac:picMkLst>
            <pc:docMk/>
            <pc:sldMk cId="1121899371" sldId="497"/>
            <ac:picMk id="6" creationId="{62A4D6C0-4BC8-7689-7684-23E9CE303110}"/>
          </ac:picMkLst>
        </pc:picChg>
      </pc:sldChg>
      <pc:sldChg chg="delSp add del mod">
        <pc:chgData name="仁甫 楊" userId="e32cbefb1d7d96d9" providerId="LiveId" clId="{E171E30F-975B-4414-B9D5-B6AF1FA97BFF}" dt="2023-08-22T08:34:51.802" v="4" actId="47"/>
        <pc:sldMkLst>
          <pc:docMk/>
          <pc:sldMk cId="3594639842" sldId="791"/>
        </pc:sldMkLst>
        <pc:picChg chg="del">
          <ac:chgData name="仁甫 楊" userId="e32cbefb1d7d96d9" providerId="LiveId" clId="{E171E30F-975B-4414-B9D5-B6AF1FA97BFF}" dt="2023-08-22T08:34:39.577" v="3" actId="478"/>
          <ac:picMkLst>
            <pc:docMk/>
            <pc:sldMk cId="3594639842" sldId="791"/>
            <ac:picMk id="41" creationId="{87B0B3A1-52D1-2738-2E1B-37168B7A26B0}"/>
          </ac:picMkLst>
        </pc:picChg>
      </pc:sldChg>
      <pc:sldChg chg="modSp mod">
        <pc:chgData name="仁甫 楊" userId="e32cbefb1d7d96d9" providerId="LiveId" clId="{E171E30F-975B-4414-B9D5-B6AF1FA97BFF}" dt="2023-08-22T13:02:51.394" v="29" actId="20577"/>
        <pc:sldMkLst>
          <pc:docMk/>
          <pc:sldMk cId="4143095045" sldId="3226"/>
        </pc:sldMkLst>
        <pc:graphicFrameChg chg="modGraphic">
          <ac:chgData name="仁甫 楊" userId="e32cbefb1d7d96d9" providerId="LiveId" clId="{E171E30F-975B-4414-B9D5-B6AF1FA97BFF}" dt="2023-08-22T13:02:49.283" v="27" actId="20577"/>
          <ac:graphicFrameMkLst>
            <pc:docMk/>
            <pc:sldMk cId="4143095045" sldId="3226"/>
            <ac:graphicFrameMk id="3" creationId="{710E2256-E6B7-0F4E-AC83-6EF174C5FABB}"/>
          </ac:graphicFrameMkLst>
        </pc:graphicFrameChg>
        <pc:graphicFrameChg chg="modGraphic">
          <ac:chgData name="仁甫 楊" userId="e32cbefb1d7d96d9" providerId="LiveId" clId="{E171E30F-975B-4414-B9D5-B6AF1FA97BFF}" dt="2023-08-22T13:02:51.394" v="29" actId="20577"/>
          <ac:graphicFrameMkLst>
            <pc:docMk/>
            <pc:sldMk cId="4143095045" sldId="3226"/>
            <ac:graphicFrameMk id="4" creationId="{9BA59EFC-7490-5BCB-6286-3F8A8291EF57}"/>
          </ac:graphicFrameMkLst>
        </pc:graphicFrameChg>
      </pc:sldChg>
      <pc:sldChg chg="delSp mod">
        <pc:chgData name="仁甫 楊" userId="e32cbefb1d7d96d9" providerId="LiveId" clId="{E171E30F-975B-4414-B9D5-B6AF1FA97BFF}" dt="2023-08-23T03:18:35.865" v="285" actId="478"/>
        <pc:sldMkLst>
          <pc:docMk/>
          <pc:sldMk cId="2864715501" sldId="3228"/>
        </pc:sldMkLst>
        <pc:spChg chg="del">
          <ac:chgData name="仁甫 楊" userId="e32cbefb1d7d96d9" providerId="LiveId" clId="{E171E30F-975B-4414-B9D5-B6AF1FA97BFF}" dt="2023-08-23T03:18:35.865" v="285" actId="478"/>
          <ac:spMkLst>
            <pc:docMk/>
            <pc:sldMk cId="2864715501" sldId="3228"/>
            <ac:spMk id="4" creationId="{00000000-0000-0000-0000-000000000000}"/>
          </ac:spMkLst>
        </pc:spChg>
      </pc:sldChg>
      <pc:sldChg chg="addSp delSp modSp add mod">
        <pc:chgData name="仁甫 楊" userId="e32cbefb1d7d96d9" providerId="LiveId" clId="{E171E30F-975B-4414-B9D5-B6AF1FA97BFF}" dt="2023-08-22T08:35:18.369" v="12" actId="1076"/>
        <pc:sldMkLst>
          <pc:docMk/>
          <pc:sldMk cId="3352057504" sldId="3230"/>
        </pc:sldMkLst>
        <pc:spChg chg="del">
          <ac:chgData name="仁甫 楊" userId="e32cbefb1d7d96d9" providerId="LiveId" clId="{E171E30F-975B-4414-B9D5-B6AF1FA97BFF}" dt="2023-08-22T08:35:03.843" v="6" actId="478"/>
          <ac:spMkLst>
            <pc:docMk/>
            <pc:sldMk cId="3352057504" sldId="3230"/>
            <ac:spMk id="4" creationId="{4BEDB834-D6E9-4021-2E12-72B7A9C52E34}"/>
          </ac:spMkLst>
        </pc:spChg>
        <pc:graphicFrameChg chg="add mod">
          <ac:chgData name="仁甫 楊" userId="e32cbefb1d7d96d9" providerId="LiveId" clId="{E171E30F-975B-4414-B9D5-B6AF1FA97BFF}" dt="2023-08-22T08:35:18.369" v="12" actId="1076"/>
          <ac:graphicFrameMkLst>
            <pc:docMk/>
            <pc:sldMk cId="3352057504" sldId="3230"/>
            <ac:graphicFrameMk id="3" creationId="{9F6F3C75-0D2F-C867-7342-57765CF61E98}"/>
          </ac:graphicFrameMkLst>
        </pc:graphicFrameChg>
        <pc:picChg chg="add mod">
          <ac:chgData name="仁甫 楊" userId="e32cbefb1d7d96d9" providerId="LiveId" clId="{E171E30F-975B-4414-B9D5-B6AF1FA97BFF}" dt="2023-08-22T08:35:14.888" v="11" actId="1076"/>
          <ac:picMkLst>
            <pc:docMk/>
            <pc:sldMk cId="3352057504" sldId="3230"/>
            <ac:picMk id="5" creationId="{C552338A-7205-AD3C-1BCB-BB410309DB24}"/>
          </ac:picMkLst>
        </pc:picChg>
      </pc:sldChg>
      <pc:sldChg chg="addSp delSp modSp add mod">
        <pc:chgData name="仁甫 楊" userId="e32cbefb1d7d96d9" providerId="LiveId" clId="{E171E30F-975B-4414-B9D5-B6AF1FA97BFF}" dt="2023-08-23T03:21:07.092" v="340" actId="403"/>
        <pc:sldMkLst>
          <pc:docMk/>
          <pc:sldMk cId="2445320284" sldId="3231"/>
        </pc:sldMkLst>
        <pc:spChg chg="add mod">
          <ac:chgData name="仁甫 楊" userId="e32cbefb1d7d96d9" providerId="LiveId" clId="{E171E30F-975B-4414-B9D5-B6AF1FA97BFF}" dt="2023-08-22T08:36:13.350" v="15"/>
          <ac:spMkLst>
            <pc:docMk/>
            <pc:sldMk cId="2445320284" sldId="3231"/>
            <ac:spMk id="6" creationId="{EC4F16FF-1673-353F-1AD7-DDEAC58C1CA9}"/>
          </ac:spMkLst>
        </pc:spChg>
        <pc:spChg chg="add mod">
          <ac:chgData name="仁甫 楊" userId="e32cbefb1d7d96d9" providerId="LiveId" clId="{E171E30F-975B-4414-B9D5-B6AF1FA97BFF}" dt="2023-08-22T08:36:37.279" v="22" actId="1076"/>
          <ac:spMkLst>
            <pc:docMk/>
            <pc:sldMk cId="2445320284" sldId="3231"/>
            <ac:spMk id="13" creationId="{6F8EB39D-F501-17D6-0467-C15B57EEF50A}"/>
          </ac:spMkLst>
        </pc:spChg>
        <pc:grpChg chg="del">
          <ac:chgData name="仁甫 楊" userId="e32cbefb1d7d96d9" providerId="LiveId" clId="{E171E30F-975B-4414-B9D5-B6AF1FA97BFF}" dt="2023-08-22T08:36:07.940" v="14" actId="478"/>
          <ac:grpSpMkLst>
            <pc:docMk/>
            <pc:sldMk cId="2445320284" sldId="3231"/>
            <ac:grpSpMk id="9" creationId="{1AF4FC2D-4750-0B7C-10FB-4E410BA114AD}"/>
          </ac:grpSpMkLst>
        </pc:grpChg>
        <pc:grpChg chg="del">
          <ac:chgData name="仁甫 楊" userId="e32cbefb1d7d96d9" providerId="LiveId" clId="{E171E30F-975B-4414-B9D5-B6AF1FA97BFF}" dt="2023-08-22T08:36:07.940" v="14" actId="478"/>
          <ac:grpSpMkLst>
            <pc:docMk/>
            <pc:sldMk cId="2445320284" sldId="3231"/>
            <ac:grpSpMk id="17" creationId="{7A27EE69-240B-A0B6-1899-90F231953FB4}"/>
          </ac:grpSpMkLst>
        </pc:grpChg>
        <pc:grpChg chg="del">
          <ac:chgData name="仁甫 楊" userId="e32cbefb1d7d96d9" providerId="LiveId" clId="{E171E30F-975B-4414-B9D5-B6AF1FA97BFF}" dt="2023-08-22T08:36:07.940" v="14" actId="478"/>
          <ac:grpSpMkLst>
            <pc:docMk/>
            <pc:sldMk cId="2445320284" sldId="3231"/>
            <ac:grpSpMk id="18" creationId="{F2956460-7083-43B6-A191-44BB5D531132}"/>
          </ac:grpSpMkLst>
        </pc:grpChg>
        <pc:graphicFrameChg chg="del">
          <ac:chgData name="仁甫 楊" userId="e32cbefb1d7d96d9" providerId="LiveId" clId="{E171E30F-975B-4414-B9D5-B6AF1FA97BFF}" dt="2023-08-22T08:36:07.940" v="14" actId="478"/>
          <ac:graphicFrameMkLst>
            <pc:docMk/>
            <pc:sldMk cId="2445320284" sldId="3231"/>
            <ac:graphicFrameMk id="3" creationId="{710E2256-E6B7-0F4E-AC83-6EF174C5FABB}"/>
          </ac:graphicFrameMkLst>
        </pc:graphicFrameChg>
        <pc:graphicFrameChg chg="del">
          <ac:chgData name="仁甫 楊" userId="e32cbefb1d7d96d9" providerId="LiveId" clId="{E171E30F-975B-4414-B9D5-B6AF1FA97BFF}" dt="2023-08-22T08:36:07.940" v="14" actId="478"/>
          <ac:graphicFrameMkLst>
            <pc:docMk/>
            <pc:sldMk cId="2445320284" sldId="3231"/>
            <ac:graphicFrameMk id="4" creationId="{9BA59EFC-7490-5BCB-6286-3F8A8291EF57}"/>
          </ac:graphicFrameMkLst>
        </pc:graphicFrameChg>
        <pc:graphicFrameChg chg="del">
          <ac:chgData name="仁甫 楊" userId="e32cbefb1d7d96d9" providerId="LiveId" clId="{E171E30F-975B-4414-B9D5-B6AF1FA97BFF}" dt="2023-08-22T08:36:07.940" v="14" actId="478"/>
          <ac:graphicFrameMkLst>
            <pc:docMk/>
            <pc:sldMk cId="2445320284" sldId="3231"/>
            <ac:graphicFrameMk id="5" creationId="{6739A4C2-A227-80B6-38D7-C939ECBFCAE0}"/>
          </ac:graphicFrameMkLst>
        </pc:graphicFrameChg>
        <pc:graphicFrameChg chg="add mod modGraphic">
          <ac:chgData name="仁甫 楊" userId="e32cbefb1d7d96d9" providerId="LiveId" clId="{E171E30F-975B-4414-B9D5-B6AF1FA97BFF}" dt="2023-08-23T03:21:07.092" v="340" actId="403"/>
          <ac:graphicFrameMkLst>
            <pc:docMk/>
            <pc:sldMk cId="2445320284" sldId="3231"/>
            <ac:graphicFrameMk id="8" creationId="{642E921B-A7BD-672E-A67C-B51BF4C0825B}"/>
          </ac:graphicFrameMkLst>
        </pc:graphicFrameChg>
        <pc:graphicFrameChg chg="add mod modGraphic">
          <ac:chgData name="仁甫 楊" userId="e32cbefb1d7d96d9" providerId="LiveId" clId="{E171E30F-975B-4414-B9D5-B6AF1FA97BFF}" dt="2023-08-23T03:21:04.630" v="339" actId="403"/>
          <ac:graphicFrameMkLst>
            <pc:docMk/>
            <pc:sldMk cId="2445320284" sldId="3231"/>
            <ac:graphicFrameMk id="22" creationId="{599AA62B-F51D-4B58-67D3-2900BDAA5C06}"/>
          </ac:graphicFrameMkLst>
        </pc:graphicFrameChg>
        <pc:picChg chg="del">
          <ac:chgData name="仁甫 楊" userId="e32cbefb1d7d96d9" providerId="LiveId" clId="{E171E30F-975B-4414-B9D5-B6AF1FA97BFF}" dt="2023-08-22T08:36:07.940" v="14" actId="478"/>
          <ac:picMkLst>
            <pc:docMk/>
            <pc:sldMk cId="2445320284" sldId="3231"/>
            <ac:picMk id="2" creationId="{089CF85E-FDEF-EB42-FF9C-D9F376DF60F3}"/>
          </ac:picMkLst>
        </pc:picChg>
      </pc:sldChg>
      <pc:sldChg chg="new del">
        <pc:chgData name="仁甫 楊" userId="e32cbefb1d7d96d9" providerId="LiveId" clId="{E171E30F-975B-4414-B9D5-B6AF1FA97BFF}" dt="2023-08-23T03:02:33.294" v="32" actId="47"/>
        <pc:sldMkLst>
          <pc:docMk/>
          <pc:sldMk cId="980367982" sldId="3232"/>
        </pc:sldMkLst>
      </pc:sldChg>
      <pc:sldChg chg="modSp add">
        <pc:chgData name="仁甫 楊" userId="e32cbefb1d7d96d9" providerId="LiveId" clId="{E171E30F-975B-4414-B9D5-B6AF1FA97BFF}" dt="2023-08-23T03:19:14.325" v="309" actId="20577"/>
        <pc:sldMkLst>
          <pc:docMk/>
          <pc:sldMk cId="2207174226" sldId="3233"/>
        </pc:sldMkLst>
        <pc:spChg chg="mod">
          <ac:chgData name="仁甫 楊" userId="e32cbefb1d7d96d9" providerId="LiveId" clId="{E171E30F-975B-4414-B9D5-B6AF1FA97BFF}" dt="2023-08-23T03:19:14.325" v="309" actId="20577"/>
          <ac:spMkLst>
            <pc:docMk/>
            <pc:sldMk cId="2207174226" sldId="3233"/>
            <ac:spMk id="9" creationId="{00000000-0000-0000-0000-000000000000}"/>
          </ac:spMkLst>
        </pc:spChg>
      </pc:sldChg>
      <pc:sldChg chg="addSp delSp modSp add mod">
        <pc:chgData name="仁甫 楊" userId="e32cbefb1d7d96d9" providerId="LiveId" clId="{E171E30F-975B-4414-B9D5-B6AF1FA97BFF}" dt="2023-08-23T03:14:37.120" v="243" actId="1076"/>
        <pc:sldMkLst>
          <pc:docMk/>
          <pc:sldMk cId="958565821" sldId="3234"/>
        </pc:sldMkLst>
        <pc:spChg chg="del">
          <ac:chgData name="仁甫 楊" userId="e32cbefb1d7d96d9" providerId="LiveId" clId="{E171E30F-975B-4414-B9D5-B6AF1FA97BFF}" dt="2023-08-23T03:11:18.760" v="154" actId="478"/>
          <ac:spMkLst>
            <pc:docMk/>
            <pc:sldMk cId="958565821" sldId="3234"/>
            <ac:spMk id="4" creationId="{4BEDB834-D6E9-4021-2E12-72B7A9C52E34}"/>
          </ac:spMkLst>
        </pc:spChg>
        <pc:spChg chg="mod">
          <ac:chgData name="仁甫 楊" userId="e32cbefb1d7d96d9" providerId="LiveId" clId="{E171E30F-975B-4414-B9D5-B6AF1FA97BFF}" dt="2023-08-23T03:11:47.849" v="165"/>
          <ac:spMkLst>
            <pc:docMk/>
            <pc:sldMk cId="958565821" sldId="3234"/>
            <ac:spMk id="13" creationId="{E3BF7638-4F97-469A-D078-9E030793A4E0}"/>
          </ac:spMkLst>
        </pc:spChg>
        <pc:spChg chg="mod">
          <ac:chgData name="仁甫 楊" userId="e32cbefb1d7d96d9" providerId="LiveId" clId="{E171E30F-975B-4414-B9D5-B6AF1FA97BFF}" dt="2023-08-23T03:11:47.849" v="165"/>
          <ac:spMkLst>
            <pc:docMk/>
            <pc:sldMk cId="958565821" sldId="3234"/>
            <ac:spMk id="15" creationId="{091F40F6-B399-1377-D7AA-3875AAA7A1F7}"/>
          </ac:spMkLst>
        </pc:spChg>
        <pc:spChg chg="mod">
          <ac:chgData name="仁甫 楊" userId="e32cbefb1d7d96d9" providerId="LiveId" clId="{E171E30F-975B-4414-B9D5-B6AF1FA97BFF}" dt="2023-08-23T03:12:34.096" v="176"/>
          <ac:spMkLst>
            <pc:docMk/>
            <pc:sldMk cId="958565821" sldId="3234"/>
            <ac:spMk id="24" creationId="{CBD9D711-9F85-63D4-0FD0-9604A2702C25}"/>
          </ac:spMkLst>
        </pc:spChg>
        <pc:spChg chg="add mod">
          <ac:chgData name="仁甫 楊" userId="e32cbefb1d7d96d9" providerId="LiveId" clId="{E171E30F-975B-4414-B9D5-B6AF1FA97BFF}" dt="2023-08-23T03:14:37.120" v="243" actId="1076"/>
          <ac:spMkLst>
            <pc:docMk/>
            <pc:sldMk cId="958565821" sldId="3234"/>
            <ac:spMk id="34" creationId="{D5CBE83A-7F6F-70DF-D34A-41AAAD4DC0C8}"/>
          </ac:spMkLst>
        </pc:spChg>
        <pc:spChg chg="add mod">
          <ac:chgData name="仁甫 楊" userId="e32cbefb1d7d96d9" providerId="LiveId" clId="{E171E30F-975B-4414-B9D5-B6AF1FA97BFF}" dt="2023-08-23T03:14:37.120" v="243" actId="1076"/>
          <ac:spMkLst>
            <pc:docMk/>
            <pc:sldMk cId="958565821" sldId="3234"/>
            <ac:spMk id="35" creationId="{E8751298-6ABD-F874-4B78-9F9493013214}"/>
          </ac:spMkLst>
        </pc:spChg>
        <pc:spChg chg="add mod">
          <ac:chgData name="仁甫 楊" userId="e32cbefb1d7d96d9" providerId="LiveId" clId="{E171E30F-975B-4414-B9D5-B6AF1FA97BFF}" dt="2023-08-23T03:14:37.120" v="243" actId="1076"/>
          <ac:spMkLst>
            <pc:docMk/>
            <pc:sldMk cId="958565821" sldId="3234"/>
            <ac:spMk id="36" creationId="{3D014983-233F-9D4F-8679-1EE38A3F57DB}"/>
          </ac:spMkLst>
        </pc:spChg>
        <pc:spChg chg="add del mod">
          <ac:chgData name="仁甫 楊" userId="e32cbefb1d7d96d9" providerId="LiveId" clId="{E171E30F-975B-4414-B9D5-B6AF1FA97BFF}" dt="2023-08-23T03:13:19.673" v="197"/>
          <ac:spMkLst>
            <pc:docMk/>
            <pc:sldMk cId="958565821" sldId="3234"/>
            <ac:spMk id="37" creationId="{94489C64-A20A-E118-A511-46D49D5D0651}"/>
          </ac:spMkLst>
        </pc:spChg>
        <pc:grpChg chg="add del mod">
          <ac:chgData name="仁甫 楊" userId="e32cbefb1d7d96d9" providerId="LiveId" clId="{E171E30F-975B-4414-B9D5-B6AF1FA97BFF}" dt="2023-08-23T03:11:26.227" v="161" actId="478"/>
          <ac:grpSpMkLst>
            <pc:docMk/>
            <pc:sldMk cId="958565821" sldId="3234"/>
            <ac:grpSpMk id="3" creationId="{CB5666C9-96E9-9B2B-9AA6-584F5DAF8389}"/>
          </ac:grpSpMkLst>
        </pc:grpChg>
        <pc:grpChg chg="add del mod">
          <ac:chgData name="仁甫 楊" userId="e32cbefb1d7d96d9" providerId="LiveId" clId="{E171E30F-975B-4414-B9D5-B6AF1FA97BFF}" dt="2023-08-23T03:11:49.165" v="166" actId="21"/>
          <ac:grpSpMkLst>
            <pc:docMk/>
            <pc:sldMk cId="958565821" sldId="3234"/>
            <ac:grpSpMk id="11" creationId="{1A9FB353-24A8-3E3D-B348-09CC8695B5D0}"/>
          </ac:grpSpMkLst>
        </pc:grpChg>
        <pc:grpChg chg="add del mod">
          <ac:chgData name="仁甫 楊" userId="e32cbefb1d7d96d9" providerId="LiveId" clId="{E171E30F-975B-4414-B9D5-B6AF1FA97BFF}" dt="2023-08-23T03:12:35.090" v="177"/>
          <ac:grpSpMkLst>
            <pc:docMk/>
            <pc:sldMk cId="958565821" sldId="3234"/>
            <ac:grpSpMk id="22" creationId="{C4E1DAB7-DF76-DEA4-41E6-B38489F4EDF0}"/>
          </ac:grpSpMkLst>
        </pc:grpChg>
        <pc:graphicFrameChg chg="mod">
          <ac:chgData name="仁甫 楊" userId="e32cbefb1d7d96d9" providerId="LiveId" clId="{E171E30F-975B-4414-B9D5-B6AF1FA97BFF}" dt="2023-08-23T03:11:19.008" v="155"/>
          <ac:graphicFrameMkLst>
            <pc:docMk/>
            <pc:sldMk cId="958565821" sldId="3234"/>
            <ac:graphicFrameMk id="5" creationId="{AA93590D-9796-2A53-98D7-08A70898D7DC}"/>
          </ac:graphicFrameMkLst>
        </pc:graphicFrameChg>
        <pc:graphicFrameChg chg="mod">
          <ac:chgData name="仁甫 楊" userId="e32cbefb1d7d96d9" providerId="LiveId" clId="{E171E30F-975B-4414-B9D5-B6AF1FA97BFF}" dt="2023-08-23T03:11:47.849" v="165"/>
          <ac:graphicFrameMkLst>
            <pc:docMk/>
            <pc:sldMk cId="958565821" sldId="3234"/>
            <ac:graphicFrameMk id="12" creationId="{897EA16D-933F-32C1-A4BD-3BA964D7708B}"/>
          </ac:graphicFrameMkLst>
        </pc:graphicFrameChg>
        <pc:graphicFrameChg chg="mod">
          <ac:chgData name="仁甫 楊" userId="e32cbefb1d7d96d9" providerId="LiveId" clId="{E171E30F-975B-4414-B9D5-B6AF1FA97BFF}" dt="2023-08-23T03:11:47.849" v="165"/>
          <ac:graphicFrameMkLst>
            <pc:docMk/>
            <pc:sldMk cId="958565821" sldId="3234"/>
            <ac:graphicFrameMk id="14" creationId="{FA22A611-624B-468C-F38F-FEB42D0B9816}"/>
          </ac:graphicFrameMkLst>
        </pc:graphicFrameChg>
        <pc:graphicFrameChg chg="mod">
          <ac:chgData name="仁甫 楊" userId="e32cbefb1d7d96d9" providerId="LiveId" clId="{E171E30F-975B-4414-B9D5-B6AF1FA97BFF}" dt="2023-08-23T03:12:34.096" v="176"/>
          <ac:graphicFrameMkLst>
            <pc:docMk/>
            <pc:sldMk cId="958565821" sldId="3234"/>
            <ac:graphicFrameMk id="23" creationId="{3160675F-FB09-4E28-C6B0-8D405C5F5624}"/>
          </ac:graphicFrameMkLst>
        </pc:graphicFrameChg>
        <pc:picChg chg="add mod">
          <ac:chgData name="仁甫 楊" userId="e32cbefb1d7d96d9" providerId="LiveId" clId="{E171E30F-975B-4414-B9D5-B6AF1FA97BFF}" dt="2023-08-23T03:14:37.120" v="243" actId="1076"/>
          <ac:picMkLst>
            <pc:docMk/>
            <pc:sldMk cId="958565821" sldId="3234"/>
            <ac:picMk id="10" creationId="{BBC8258A-D395-55BC-2B12-AF3C93970BB3}"/>
          </ac:picMkLst>
        </pc:picChg>
        <pc:picChg chg="add del mod">
          <ac:chgData name="仁甫 楊" userId="e32cbefb1d7d96d9" providerId="LiveId" clId="{E171E30F-975B-4414-B9D5-B6AF1FA97BFF}" dt="2023-08-23T03:12:49.524" v="183" actId="478"/>
          <ac:picMkLst>
            <pc:docMk/>
            <pc:sldMk cId="958565821" sldId="3234"/>
            <ac:picMk id="31" creationId="{4028756F-718A-489D-DE7C-0210A28B949B}"/>
          </ac:picMkLst>
        </pc:picChg>
        <pc:picChg chg="add mod">
          <ac:chgData name="仁甫 楊" userId="e32cbefb1d7d96d9" providerId="LiveId" clId="{E171E30F-975B-4414-B9D5-B6AF1FA97BFF}" dt="2023-08-23T03:14:37.120" v="243" actId="1076"/>
          <ac:picMkLst>
            <pc:docMk/>
            <pc:sldMk cId="958565821" sldId="3234"/>
            <ac:picMk id="32" creationId="{391D2690-F0C2-72C8-EAC8-7C31F85AC377}"/>
          </ac:picMkLst>
        </pc:picChg>
        <pc:picChg chg="add mod">
          <ac:chgData name="仁甫 楊" userId="e32cbefb1d7d96d9" providerId="LiveId" clId="{E171E30F-975B-4414-B9D5-B6AF1FA97BFF}" dt="2023-08-23T03:14:37.120" v="243" actId="1076"/>
          <ac:picMkLst>
            <pc:docMk/>
            <pc:sldMk cId="958565821" sldId="3234"/>
            <ac:picMk id="38" creationId="{4CE8C67D-DDBC-7690-6D0A-97D9C2AB773F}"/>
          </ac:picMkLst>
        </pc:picChg>
        <pc:cxnChg chg="mod">
          <ac:chgData name="仁甫 楊" userId="e32cbefb1d7d96d9" providerId="LiveId" clId="{E171E30F-975B-4414-B9D5-B6AF1FA97BFF}" dt="2023-08-23T03:11:19.008" v="155"/>
          <ac:cxnSpMkLst>
            <pc:docMk/>
            <pc:sldMk cId="958565821" sldId="3234"/>
            <ac:cxnSpMk id="6" creationId="{EE356900-918C-A5A7-B5CC-711289F4AC90}"/>
          </ac:cxnSpMkLst>
        </pc:cxnChg>
        <pc:cxnChg chg="mod">
          <ac:chgData name="仁甫 楊" userId="e32cbefb1d7d96d9" providerId="LiveId" clId="{E171E30F-975B-4414-B9D5-B6AF1FA97BFF}" dt="2023-08-23T03:11:19.008" v="155"/>
          <ac:cxnSpMkLst>
            <pc:docMk/>
            <pc:sldMk cId="958565821" sldId="3234"/>
            <ac:cxnSpMk id="7" creationId="{28D31905-5F64-46A9-9129-FAC74CD0B62A}"/>
          </ac:cxnSpMkLst>
        </pc:cxnChg>
        <pc:cxnChg chg="mod">
          <ac:chgData name="仁甫 楊" userId="e32cbefb1d7d96d9" providerId="LiveId" clId="{E171E30F-975B-4414-B9D5-B6AF1FA97BFF}" dt="2023-08-23T03:11:19.008" v="155"/>
          <ac:cxnSpMkLst>
            <pc:docMk/>
            <pc:sldMk cId="958565821" sldId="3234"/>
            <ac:cxnSpMk id="8" creationId="{A75B6159-5B7C-4DDF-095D-EF161597406A}"/>
          </ac:cxnSpMkLst>
        </pc:cxnChg>
        <pc:cxnChg chg="mod">
          <ac:chgData name="仁甫 楊" userId="e32cbefb1d7d96d9" providerId="LiveId" clId="{E171E30F-975B-4414-B9D5-B6AF1FA97BFF}" dt="2023-08-23T03:11:47.849" v="165"/>
          <ac:cxnSpMkLst>
            <pc:docMk/>
            <pc:sldMk cId="958565821" sldId="3234"/>
            <ac:cxnSpMk id="16" creationId="{555E12B1-3C0E-1721-2432-FBAF01E3514E}"/>
          </ac:cxnSpMkLst>
        </pc:cxnChg>
        <pc:cxnChg chg="mod">
          <ac:chgData name="仁甫 楊" userId="e32cbefb1d7d96d9" providerId="LiveId" clId="{E171E30F-975B-4414-B9D5-B6AF1FA97BFF}" dt="2023-08-23T03:11:47.849" v="165"/>
          <ac:cxnSpMkLst>
            <pc:docMk/>
            <pc:sldMk cId="958565821" sldId="3234"/>
            <ac:cxnSpMk id="17" creationId="{738B5F3D-0CEF-FCC5-3CEB-F29331D92F3B}"/>
          </ac:cxnSpMkLst>
        </pc:cxnChg>
        <pc:cxnChg chg="mod">
          <ac:chgData name="仁甫 楊" userId="e32cbefb1d7d96d9" providerId="LiveId" clId="{E171E30F-975B-4414-B9D5-B6AF1FA97BFF}" dt="2023-08-23T03:11:47.849" v="165"/>
          <ac:cxnSpMkLst>
            <pc:docMk/>
            <pc:sldMk cId="958565821" sldId="3234"/>
            <ac:cxnSpMk id="18" creationId="{17526504-A19E-7195-F933-1D50C104817E}"/>
          </ac:cxnSpMkLst>
        </pc:cxnChg>
        <pc:cxnChg chg="mod">
          <ac:chgData name="仁甫 楊" userId="e32cbefb1d7d96d9" providerId="LiveId" clId="{E171E30F-975B-4414-B9D5-B6AF1FA97BFF}" dt="2023-08-23T03:11:47.849" v="165"/>
          <ac:cxnSpMkLst>
            <pc:docMk/>
            <pc:sldMk cId="958565821" sldId="3234"/>
            <ac:cxnSpMk id="19" creationId="{7F311F88-452A-6714-A05A-F9A3DBCAAA63}"/>
          </ac:cxnSpMkLst>
        </pc:cxnChg>
        <pc:cxnChg chg="mod">
          <ac:chgData name="仁甫 楊" userId="e32cbefb1d7d96d9" providerId="LiveId" clId="{E171E30F-975B-4414-B9D5-B6AF1FA97BFF}" dt="2023-08-23T03:11:47.849" v="165"/>
          <ac:cxnSpMkLst>
            <pc:docMk/>
            <pc:sldMk cId="958565821" sldId="3234"/>
            <ac:cxnSpMk id="20" creationId="{D20A8894-4AC8-B884-3F8B-AF17DE0E96C9}"/>
          </ac:cxnSpMkLst>
        </pc:cxnChg>
        <pc:cxnChg chg="mod">
          <ac:chgData name="仁甫 楊" userId="e32cbefb1d7d96d9" providerId="LiveId" clId="{E171E30F-975B-4414-B9D5-B6AF1FA97BFF}" dt="2023-08-23T03:11:47.849" v="165"/>
          <ac:cxnSpMkLst>
            <pc:docMk/>
            <pc:sldMk cId="958565821" sldId="3234"/>
            <ac:cxnSpMk id="21" creationId="{775B3F16-E9FF-5890-36A8-71C4B0D35C27}"/>
          </ac:cxnSpMkLst>
        </pc:cxnChg>
        <pc:cxnChg chg="mod">
          <ac:chgData name="仁甫 楊" userId="e32cbefb1d7d96d9" providerId="LiveId" clId="{E171E30F-975B-4414-B9D5-B6AF1FA97BFF}" dt="2023-08-23T03:12:34.096" v="176"/>
          <ac:cxnSpMkLst>
            <pc:docMk/>
            <pc:sldMk cId="958565821" sldId="3234"/>
            <ac:cxnSpMk id="25" creationId="{363820C2-12DD-713F-B02A-A387CE73F6E1}"/>
          </ac:cxnSpMkLst>
        </pc:cxnChg>
        <pc:cxnChg chg="mod">
          <ac:chgData name="仁甫 楊" userId="e32cbefb1d7d96d9" providerId="LiveId" clId="{E171E30F-975B-4414-B9D5-B6AF1FA97BFF}" dt="2023-08-23T03:12:34.096" v="176"/>
          <ac:cxnSpMkLst>
            <pc:docMk/>
            <pc:sldMk cId="958565821" sldId="3234"/>
            <ac:cxnSpMk id="26" creationId="{2973B311-AB60-A2DF-1CB9-4A3936D693AE}"/>
          </ac:cxnSpMkLst>
        </pc:cxnChg>
        <pc:cxnChg chg="mod">
          <ac:chgData name="仁甫 楊" userId="e32cbefb1d7d96d9" providerId="LiveId" clId="{E171E30F-975B-4414-B9D5-B6AF1FA97BFF}" dt="2023-08-23T03:12:34.096" v="176"/>
          <ac:cxnSpMkLst>
            <pc:docMk/>
            <pc:sldMk cId="958565821" sldId="3234"/>
            <ac:cxnSpMk id="27" creationId="{F78C3EBE-0A7B-205C-4E7C-949275CC2219}"/>
          </ac:cxnSpMkLst>
        </pc:cxnChg>
        <pc:cxnChg chg="mod">
          <ac:chgData name="仁甫 楊" userId="e32cbefb1d7d96d9" providerId="LiveId" clId="{E171E30F-975B-4414-B9D5-B6AF1FA97BFF}" dt="2023-08-23T03:12:34.096" v="176"/>
          <ac:cxnSpMkLst>
            <pc:docMk/>
            <pc:sldMk cId="958565821" sldId="3234"/>
            <ac:cxnSpMk id="28" creationId="{3A26D50D-58D4-A0D8-8348-D3EBD9EC46C3}"/>
          </ac:cxnSpMkLst>
        </pc:cxnChg>
        <pc:cxnChg chg="mod">
          <ac:chgData name="仁甫 楊" userId="e32cbefb1d7d96d9" providerId="LiveId" clId="{E171E30F-975B-4414-B9D5-B6AF1FA97BFF}" dt="2023-08-23T03:12:34.096" v="176"/>
          <ac:cxnSpMkLst>
            <pc:docMk/>
            <pc:sldMk cId="958565821" sldId="3234"/>
            <ac:cxnSpMk id="29" creationId="{6D0CA2FF-FBD7-73A1-48DE-50458E32DC94}"/>
          </ac:cxnSpMkLst>
        </pc:cxnChg>
        <pc:cxnChg chg="mod">
          <ac:chgData name="仁甫 楊" userId="e32cbefb1d7d96d9" providerId="LiveId" clId="{E171E30F-975B-4414-B9D5-B6AF1FA97BFF}" dt="2023-08-23T03:12:34.096" v="176"/>
          <ac:cxnSpMkLst>
            <pc:docMk/>
            <pc:sldMk cId="958565821" sldId="3234"/>
            <ac:cxnSpMk id="30" creationId="{DA65C83B-53DE-0C47-7453-2E4627305FE1}"/>
          </ac:cxnSpMkLst>
        </pc:cxnChg>
      </pc:sldChg>
      <pc:sldChg chg="addSp delSp modSp new del mod">
        <pc:chgData name="仁甫 楊" userId="e32cbefb1d7d96d9" providerId="LiveId" clId="{E171E30F-975B-4414-B9D5-B6AF1FA97BFF}" dt="2023-08-23T03:19:19.930" v="310" actId="47"/>
        <pc:sldMkLst>
          <pc:docMk/>
          <pc:sldMk cId="2658392325" sldId="3235"/>
        </pc:sldMkLst>
        <pc:spChg chg="del mod">
          <ac:chgData name="仁甫 楊" userId="e32cbefb1d7d96d9" providerId="LiveId" clId="{E171E30F-975B-4414-B9D5-B6AF1FA97BFF}" dt="2023-08-23T03:12:27.347" v="175" actId="478"/>
          <ac:spMkLst>
            <pc:docMk/>
            <pc:sldMk cId="2658392325" sldId="3235"/>
            <ac:spMk id="5" creationId="{8B6C9993-DAA8-5EE4-7E2D-E52E522A4B4B}"/>
          </ac:spMkLst>
        </pc:spChg>
        <pc:spChg chg="del mod">
          <ac:chgData name="仁甫 楊" userId="e32cbefb1d7d96d9" providerId="LiveId" clId="{E171E30F-975B-4414-B9D5-B6AF1FA97BFF}" dt="2023-08-23T03:12:42.756" v="181" actId="478"/>
          <ac:spMkLst>
            <pc:docMk/>
            <pc:sldMk cId="2658392325" sldId="3235"/>
            <ac:spMk id="7" creationId="{437F5D98-57AE-CF9A-182C-FECAFEBBBDAE}"/>
          </ac:spMkLst>
        </pc:spChg>
        <pc:grpChg chg="add mod">
          <ac:chgData name="仁甫 楊" userId="e32cbefb1d7d96d9" providerId="LiveId" clId="{E171E30F-975B-4414-B9D5-B6AF1FA97BFF}" dt="2023-08-23T03:12:03.719" v="168"/>
          <ac:grpSpMkLst>
            <pc:docMk/>
            <pc:sldMk cId="2658392325" sldId="3235"/>
            <ac:grpSpMk id="3" creationId="{890A74AE-4731-4DAA-0A8F-92DC880EF750}"/>
          </ac:grpSpMkLst>
        </pc:grpChg>
        <pc:graphicFrameChg chg="del mod">
          <ac:chgData name="仁甫 楊" userId="e32cbefb1d7d96d9" providerId="LiveId" clId="{E171E30F-975B-4414-B9D5-B6AF1FA97BFF}" dt="2023-08-23T03:12:25.716" v="174" actId="478"/>
          <ac:graphicFrameMkLst>
            <pc:docMk/>
            <pc:sldMk cId="2658392325" sldId="3235"/>
            <ac:graphicFrameMk id="4" creationId="{AA08D078-A12B-73E5-867B-62EF638F2736}"/>
          </ac:graphicFrameMkLst>
        </pc:graphicFrameChg>
        <pc:graphicFrameChg chg="mod">
          <ac:chgData name="仁甫 楊" userId="e32cbefb1d7d96d9" providerId="LiveId" clId="{E171E30F-975B-4414-B9D5-B6AF1FA97BFF}" dt="2023-08-23T03:12:03.719" v="168"/>
          <ac:graphicFrameMkLst>
            <pc:docMk/>
            <pc:sldMk cId="2658392325" sldId="3235"/>
            <ac:graphicFrameMk id="6" creationId="{6EAE8B48-9343-C541-0EDB-62ECD8280024}"/>
          </ac:graphicFrameMkLst>
        </pc:graphicFrameChg>
        <pc:cxnChg chg="mod">
          <ac:chgData name="仁甫 楊" userId="e32cbefb1d7d96d9" providerId="LiveId" clId="{E171E30F-975B-4414-B9D5-B6AF1FA97BFF}" dt="2023-08-23T03:12:03.719" v="168"/>
          <ac:cxnSpMkLst>
            <pc:docMk/>
            <pc:sldMk cId="2658392325" sldId="3235"/>
            <ac:cxnSpMk id="8" creationId="{9BDE5EEC-7A4B-5B1F-2829-22DF221A8BF6}"/>
          </ac:cxnSpMkLst>
        </pc:cxnChg>
        <pc:cxnChg chg="mod">
          <ac:chgData name="仁甫 楊" userId="e32cbefb1d7d96d9" providerId="LiveId" clId="{E171E30F-975B-4414-B9D5-B6AF1FA97BFF}" dt="2023-08-23T03:12:10.070" v="169" actId="1076"/>
          <ac:cxnSpMkLst>
            <pc:docMk/>
            <pc:sldMk cId="2658392325" sldId="3235"/>
            <ac:cxnSpMk id="9" creationId="{55FF3CD4-AEF2-FC0C-6106-FE71C3BA7D23}"/>
          </ac:cxnSpMkLst>
        </pc:cxnChg>
        <pc:cxnChg chg="mod">
          <ac:chgData name="仁甫 楊" userId="e32cbefb1d7d96d9" providerId="LiveId" clId="{E171E30F-975B-4414-B9D5-B6AF1FA97BFF}" dt="2023-08-23T03:12:17.980" v="172" actId="1076"/>
          <ac:cxnSpMkLst>
            <pc:docMk/>
            <pc:sldMk cId="2658392325" sldId="3235"/>
            <ac:cxnSpMk id="10" creationId="{21DCB582-1941-6729-48DB-04085564A4F1}"/>
          </ac:cxnSpMkLst>
        </pc:cxnChg>
        <pc:cxnChg chg="mod">
          <ac:chgData name="仁甫 楊" userId="e32cbefb1d7d96d9" providerId="LiveId" clId="{E171E30F-975B-4414-B9D5-B6AF1FA97BFF}" dt="2023-08-23T03:12:22.604" v="173" actId="1076"/>
          <ac:cxnSpMkLst>
            <pc:docMk/>
            <pc:sldMk cId="2658392325" sldId="3235"/>
            <ac:cxnSpMk id="11" creationId="{196097C7-60F0-19E2-7915-DF2E9B182877}"/>
          </ac:cxnSpMkLst>
        </pc:cxnChg>
        <pc:cxnChg chg="mod">
          <ac:chgData name="仁甫 楊" userId="e32cbefb1d7d96d9" providerId="LiveId" clId="{E171E30F-975B-4414-B9D5-B6AF1FA97BFF}" dt="2023-08-23T03:12:03.719" v="168"/>
          <ac:cxnSpMkLst>
            <pc:docMk/>
            <pc:sldMk cId="2658392325" sldId="3235"/>
            <ac:cxnSpMk id="12" creationId="{4DBEAAC7-B162-89D6-6D05-2A8A0FD3BB24}"/>
          </ac:cxnSpMkLst>
        </pc:cxnChg>
        <pc:cxnChg chg="mod">
          <ac:chgData name="仁甫 楊" userId="e32cbefb1d7d96d9" providerId="LiveId" clId="{E171E30F-975B-4414-B9D5-B6AF1FA97BFF}" dt="2023-08-23T03:12:03.719" v="168"/>
          <ac:cxnSpMkLst>
            <pc:docMk/>
            <pc:sldMk cId="2658392325" sldId="3235"/>
            <ac:cxnSpMk id="13" creationId="{28626B65-F5BB-E9DA-278F-AC1FF3FA38D1}"/>
          </ac:cxnSpMkLst>
        </pc:cxnChg>
      </pc:sldChg>
      <pc:sldChg chg="addSp delSp modSp add mod ord">
        <pc:chgData name="仁甫 楊" userId="e32cbefb1d7d96d9" providerId="LiveId" clId="{E171E30F-975B-4414-B9D5-B6AF1FA97BFF}" dt="2023-08-23T03:15:05.780" v="251"/>
        <pc:sldMkLst>
          <pc:docMk/>
          <pc:sldMk cId="66842343" sldId="3236"/>
        </pc:sldMkLst>
        <pc:picChg chg="add mod">
          <ac:chgData name="仁甫 楊" userId="e32cbefb1d7d96d9" providerId="LiveId" clId="{E171E30F-975B-4414-B9D5-B6AF1FA97BFF}" dt="2023-08-23T03:14:58.962" v="249" actId="14100"/>
          <ac:picMkLst>
            <pc:docMk/>
            <pc:sldMk cId="66842343" sldId="3236"/>
            <ac:picMk id="3" creationId="{65A20F67-F68B-0623-259E-A4BDF5A4632C}"/>
          </ac:picMkLst>
        </pc:picChg>
        <pc:picChg chg="del">
          <ac:chgData name="仁甫 楊" userId="e32cbefb1d7d96d9" providerId="LiveId" clId="{E171E30F-975B-4414-B9D5-B6AF1FA97BFF}" dt="2023-08-23T03:14:55.247" v="247" actId="478"/>
          <ac:picMkLst>
            <pc:docMk/>
            <pc:sldMk cId="66842343" sldId="3236"/>
            <ac:picMk id="4" creationId="{F9E58915-B543-B86F-E6B0-3B869DF0C5BF}"/>
          </ac:picMkLst>
        </pc:picChg>
      </pc:sldChg>
      <pc:sldChg chg="new del">
        <pc:chgData name="仁甫 楊" userId="e32cbefb1d7d96d9" providerId="LiveId" clId="{E171E30F-975B-4414-B9D5-B6AF1FA97BFF}" dt="2023-08-23T03:14:50.864" v="245" actId="47"/>
        <pc:sldMkLst>
          <pc:docMk/>
          <pc:sldMk cId="2640740314" sldId="3236"/>
        </pc:sldMkLst>
      </pc:sldChg>
      <pc:sldChg chg="modSp add mod ord">
        <pc:chgData name="仁甫 楊" userId="e32cbefb1d7d96d9" providerId="LiveId" clId="{E171E30F-975B-4414-B9D5-B6AF1FA97BFF}" dt="2023-09-03T04:40:51.621" v="810" actId="6549"/>
        <pc:sldMkLst>
          <pc:docMk/>
          <pc:sldMk cId="2508898400" sldId="3237"/>
        </pc:sldMkLst>
        <pc:spChg chg="mod">
          <ac:chgData name="仁甫 楊" userId="e32cbefb1d7d96d9" providerId="LiveId" clId="{E171E30F-975B-4414-B9D5-B6AF1FA97BFF}" dt="2023-09-03T04:40:51.621" v="810" actId="6549"/>
          <ac:spMkLst>
            <pc:docMk/>
            <pc:sldMk cId="2508898400" sldId="3237"/>
            <ac:spMk id="18" creationId="{4DC928DD-D514-EBD9-EBE5-0CD1BB005611}"/>
          </ac:spMkLst>
        </pc:spChg>
      </pc:sldChg>
      <pc:sldChg chg="addSp delSp modSp add mod">
        <pc:chgData name="仁甫 楊" userId="e32cbefb1d7d96d9" providerId="LiveId" clId="{E171E30F-975B-4414-B9D5-B6AF1FA97BFF}" dt="2023-08-23T03:16:03.295" v="274" actId="1076"/>
        <pc:sldMkLst>
          <pc:docMk/>
          <pc:sldMk cId="1072626833" sldId="3238"/>
        </pc:sldMkLst>
        <pc:spChg chg="mod">
          <ac:chgData name="仁甫 楊" userId="e32cbefb1d7d96d9" providerId="LiveId" clId="{E171E30F-975B-4414-B9D5-B6AF1FA97BFF}" dt="2023-08-23T03:15:52.914" v="271" actId="14100"/>
          <ac:spMkLst>
            <pc:docMk/>
            <pc:sldMk cId="1072626833" sldId="3238"/>
            <ac:spMk id="9" creationId="{00000000-0000-0000-0000-000000000000}"/>
          </ac:spMkLst>
        </pc:spChg>
        <pc:picChg chg="del">
          <ac:chgData name="仁甫 楊" userId="e32cbefb1d7d96d9" providerId="LiveId" clId="{E171E30F-975B-4414-B9D5-B6AF1FA97BFF}" dt="2023-08-23T03:15:46.679" v="269" actId="478"/>
          <ac:picMkLst>
            <pc:docMk/>
            <pc:sldMk cId="1072626833" sldId="3238"/>
            <ac:picMk id="3" creationId="{65A20F67-F68B-0623-259E-A4BDF5A4632C}"/>
          </ac:picMkLst>
        </pc:picChg>
        <pc:picChg chg="add mod">
          <ac:chgData name="仁甫 楊" userId="e32cbefb1d7d96d9" providerId="LiveId" clId="{E171E30F-975B-4414-B9D5-B6AF1FA97BFF}" dt="2023-08-23T03:16:03.295" v="274" actId="1076"/>
          <ac:picMkLst>
            <pc:docMk/>
            <pc:sldMk cId="1072626833" sldId="3238"/>
            <ac:picMk id="4" creationId="{20944367-FF52-547A-FC4A-6C4291E5492D}"/>
          </ac:picMkLst>
        </pc:picChg>
      </pc:sldChg>
      <pc:sldChg chg="new del">
        <pc:chgData name="仁甫 楊" userId="e32cbefb1d7d96d9" providerId="LiveId" clId="{E171E30F-975B-4414-B9D5-B6AF1FA97BFF}" dt="2023-08-23T03:20:01.732" v="313" actId="47"/>
        <pc:sldMkLst>
          <pc:docMk/>
          <pc:sldMk cId="909918514" sldId="3239"/>
        </pc:sldMkLst>
      </pc:sldChg>
      <pc:sldChg chg="addSp delSp modSp add mod">
        <pc:chgData name="仁甫 楊" userId="e32cbefb1d7d96d9" providerId="LiveId" clId="{E171E30F-975B-4414-B9D5-B6AF1FA97BFF}" dt="2023-08-23T03:20:22.638" v="338" actId="1076"/>
        <pc:sldMkLst>
          <pc:docMk/>
          <pc:sldMk cId="1763859341" sldId="3240"/>
        </pc:sldMkLst>
        <pc:spChg chg="mod">
          <ac:chgData name="仁甫 楊" userId="e32cbefb1d7d96d9" providerId="LiveId" clId="{E171E30F-975B-4414-B9D5-B6AF1FA97BFF}" dt="2023-08-23T03:20:08.077" v="331" actId="6549"/>
          <ac:spMkLst>
            <pc:docMk/>
            <pc:sldMk cId="1763859341" sldId="3240"/>
            <ac:spMk id="9" creationId="{00000000-0000-0000-0000-000000000000}"/>
          </ac:spMkLst>
        </pc:spChg>
        <pc:picChg chg="del">
          <ac:chgData name="仁甫 楊" userId="e32cbefb1d7d96d9" providerId="LiveId" clId="{E171E30F-975B-4414-B9D5-B6AF1FA97BFF}" dt="2023-08-23T03:20:13.181" v="332" actId="478"/>
          <ac:picMkLst>
            <pc:docMk/>
            <pc:sldMk cId="1763859341" sldId="3240"/>
            <ac:picMk id="3" creationId="{9078FB90-12BB-D5C7-7258-641D01370CF7}"/>
          </ac:picMkLst>
        </pc:picChg>
        <pc:picChg chg="add mod">
          <ac:chgData name="仁甫 楊" userId="e32cbefb1d7d96d9" providerId="LiveId" clId="{E171E30F-975B-4414-B9D5-B6AF1FA97BFF}" dt="2023-08-23T03:20:22.638" v="338" actId="1076"/>
          <ac:picMkLst>
            <pc:docMk/>
            <pc:sldMk cId="1763859341" sldId="3240"/>
            <ac:picMk id="4" creationId="{C6197BE1-3878-A38F-196E-6C41A032FFA2}"/>
          </ac:picMkLst>
        </pc:picChg>
      </pc:sldChg>
      <pc:sldChg chg="new del">
        <pc:chgData name="仁甫 楊" userId="e32cbefb1d7d96d9" providerId="LiveId" clId="{E171E30F-975B-4414-B9D5-B6AF1FA97BFF}" dt="2023-08-23T03:21:15.083" v="343" actId="47"/>
        <pc:sldMkLst>
          <pc:docMk/>
          <pc:sldMk cId="1466114394" sldId="3241"/>
        </pc:sldMkLst>
      </pc:sldChg>
      <pc:sldChg chg="addSp delSp modSp add mod">
        <pc:chgData name="仁甫 楊" userId="e32cbefb1d7d96d9" providerId="LiveId" clId="{E171E30F-975B-4414-B9D5-B6AF1FA97BFF}" dt="2023-08-23T03:22:27.384" v="367" actId="14734"/>
        <pc:sldMkLst>
          <pc:docMk/>
          <pc:sldMk cId="1758886820" sldId="3242"/>
        </pc:sldMkLst>
        <pc:spChg chg="add mod">
          <ac:chgData name="仁甫 楊" userId="e32cbefb1d7d96d9" providerId="LiveId" clId="{E171E30F-975B-4414-B9D5-B6AF1FA97BFF}" dt="2023-08-23T03:21:23.880" v="347"/>
          <ac:spMkLst>
            <pc:docMk/>
            <pc:sldMk cId="1758886820" sldId="3242"/>
            <ac:spMk id="3" creationId="{4C9F9A08-9E81-7508-D723-E100F1510CAD}"/>
          </ac:spMkLst>
        </pc:spChg>
        <pc:spChg chg="del mod">
          <ac:chgData name="仁甫 楊" userId="e32cbefb1d7d96d9" providerId="LiveId" clId="{E171E30F-975B-4414-B9D5-B6AF1FA97BFF}" dt="2023-08-23T03:21:20.241" v="346" actId="478"/>
          <ac:spMkLst>
            <pc:docMk/>
            <pc:sldMk cId="1758886820" sldId="3242"/>
            <ac:spMk id="13" creationId="{6F8EB39D-F501-17D6-0467-C15B57EEF50A}"/>
          </ac:spMkLst>
        </pc:spChg>
        <pc:graphicFrameChg chg="add mod modGraphic">
          <ac:chgData name="仁甫 楊" userId="e32cbefb1d7d96d9" providerId="LiveId" clId="{E171E30F-975B-4414-B9D5-B6AF1FA97BFF}" dt="2023-08-23T03:22:27.384" v="367" actId="14734"/>
          <ac:graphicFrameMkLst>
            <pc:docMk/>
            <pc:sldMk cId="1758886820" sldId="3242"/>
            <ac:graphicFrameMk id="4" creationId="{A0DB55E4-ACA8-7053-E428-738CE89B6E19}"/>
          </ac:graphicFrameMkLst>
        </pc:graphicFrameChg>
        <pc:graphicFrameChg chg="add mod modGraphic">
          <ac:chgData name="仁甫 楊" userId="e32cbefb1d7d96d9" providerId="LiveId" clId="{E171E30F-975B-4414-B9D5-B6AF1FA97BFF}" dt="2023-08-23T03:22:11.733" v="364" actId="404"/>
          <ac:graphicFrameMkLst>
            <pc:docMk/>
            <pc:sldMk cId="1758886820" sldId="3242"/>
            <ac:graphicFrameMk id="5" creationId="{E5CD040D-1592-1027-8F5B-B65C723BAD9A}"/>
          </ac:graphicFrameMkLst>
        </pc:graphicFrameChg>
        <pc:graphicFrameChg chg="del">
          <ac:chgData name="仁甫 楊" userId="e32cbefb1d7d96d9" providerId="LiveId" clId="{E171E30F-975B-4414-B9D5-B6AF1FA97BFF}" dt="2023-08-23T03:21:18.217" v="344" actId="478"/>
          <ac:graphicFrameMkLst>
            <pc:docMk/>
            <pc:sldMk cId="1758886820" sldId="3242"/>
            <ac:graphicFrameMk id="8" creationId="{642E921B-A7BD-672E-A67C-B51BF4C0825B}"/>
          </ac:graphicFrameMkLst>
        </pc:graphicFrameChg>
        <pc:graphicFrameChg chg="del">
          <ac:chgData name="仁甫 楊" userId="e32cbefb1d7d96d9" providerId="LiveId" clId="{E171E30F-975B-4414-B9D5-B6AF1FA97BFF}" dt="2023-08-23T03:21:18.217" v="344" actId="478"/>
          <ac:graphicFrameMkLst>
            <pc:docMk/>
            <pc:sldMk cId="1758886820" sldId="3242"/>
            <ac:graphicFrameMk id="22" creationId="{599AA62B-F51D-4B58-67D3-2900BDAA5C06}"/>
          </ac:graphicFrameMkLst>
        </pc:graphicFrameChg>
        <pc:cxnChg chg="add del mod">
          <ac:chgData name="仁甫 楊" userId="e32cbefb1d7d96d9" providerId="LiveId" clId="{E171E30F-975B-4414-B9D5-B6AF1FA97BFF}" dt="2023-08-23T03:22:18.354" v="365" actId="478"/>
          <ac:cxnSpMkLst>
            <pc:docMk/>
            <pc:sldMk cId="1758886820" sldId="3242"/>
            <ac:cxnSpMk id="2" creationId="{DDC8CDD2-287D-6884-829C-E33CA08D94B1}"/>
          </ac:cxnSpMkLst>
        </pc:cxnChg>
      </pc:sldChg>
      <pc:sldChg chg="addSp delSp modSp add mod">
        <pc:chgData name="仁甫 楊" userId="e32cbefb1d7d96d9" providerId="LiveId" clId="{E171E30F-975B-4414-B9D5-B6AF1FA97BFF}" dt="2023-08-23T03:23:42.381" v="383" actId="14734"/>
        <pc:sldMkLst>
          <pc:docMk/>
          <pc:sldMk cId="1670382301" sldId="3243"/>
        </pc:sldMkLst>
        <pc:graphicFrameChg chg="add mod modGraphic">
          <ac:chgData name="仁甫 楊" userId="e32cbefb1d7d96d9" providerId="LiveId" clId="{E171E30F-975B-4414-B9D5-B6AF1FA97BFF}" dt="2023-08-23T03:23:42.381" v="383" actId="14734"/>
          <ac:graphicFrameMkLst>
            <pc:docMk/>
            <pc:sldMk cId="1670382301" sldId="3243"/>
            <ac:graphicFrameMk id="2" creationId="{FEC25972-7393-B0E3-D9A5-0EEFAA39C636}"/>
          </ac:graphicFrameMkLst>
        </pc:graphicFrameChg>
        <pc:graphicFrameChg chg="del">
          <ac:chgData name="仁甫 楊" userId="e32cbefb1d7d96d9" providerId="LiveId" clId="{E171E30F-975B-4414-B9D5-B6AF1FA97BFF}" dt="2023-08-23T03:22:56.339" v="369" actId="478"/>
          <ac:graphicFrameMkLst>
            <pc:docMk/>
            <pc:sldMk cId="1670382301" sldId="3243"/>
            <ac:graphicFrameMk id="4" creationId="{A0DB55E4-ACA8-7053-E428-738CE89B6E19}"/>
          </ac:graphicFrameMkLst>
        </pc:graphicFrameChg>
        <pc:graphicFrameChg chg="del">
          <ac:chgData name="仁甫 楊" userId="e32cbefb1d7d96d9" providerId="LiveId" clId="{E171E30F-975B-4414-B9D5-B6AF1FA97BFF}" dt="2023-08-23T03:22:56.339" v="369" actId="478"/>
          <ac:graphicFrameMkLst>
            <pc:docMk/>
            <pc:sldMk cId="1670382301" sldId="3243"/>
            <ac:graphicFrameMk id="5" creationId="{E5CD040D-1592-1027-8F5B-B65C723BAD9A}"/>
          </ac:graphicFrameMkLst>
        </pc:graphicFrameChg>
      </pc:sldChg>
      <pc:sldChg chg="addSp delSp modSp add mod ord modAnim">
        <pc:chgData name="仁甫 楊" userId="e32cbefb1d7d96d9" providerId="LiveId" clId="{E171E30F-975B-4414-B9D5-B6AF1FA97BFF}" dt="2023-09-03T05:51:04.893" v="1224"/>
        <pc:sldMkLst>
          <pc:docMk/>
          <pc:sldMk cId="1578749125" sldId="3244"/>
        </pc:sldMkLst>
        <pc:spChg chg="add del mod">
          <ac:chgData name="仁甫 楊" userId="e32cbefb1d7d96d9" providerId="LiveId" clId="{E171E30F-975B-4414-B9D5-B6AF1FA97BFF}" dt="2023-08-23T03:27:30.110" v="445" actId="478"/>
          <ac:spMkLst>
            <pc:docMk/>
            <pc:sldMk cId="1578749125" sldId="3244"/>
            <ac:spMk id="3" creationId="{833DAB3C-ABDB-40E9-B45D-500ABD1C760A}"/>
          </ac:spMkLst>
        </pc:spChg>
        <pc:spChg chg="add del mod">
          <ac:chgData name="仁甫 楊" userId="e32cbefb1d7d96d9" providerId="LiveId" clId="{E171E30F-975B-4414-B9D5-B6AF1FA97BFF}" dt="2023-08-23T03:28:12.764" v="457" actId="478"/>
          <ac:spMkLst>
            <pc:docMk/>
            <pc:sldMk cId="1578749125" sldId="3244"/>
            <ac:spMk id="5" creationId="{36EB6549-74FA-42A0-B558-84E14CFF2750}"/>
          </ac:spMkLst>
        </pc:spChg>
        <pc:spChg chg="add del mod">
          <ac:chgData name="仁甫 楊" userId="e32cbefb1d7d96d9" providerId="LiveId" clId="{E171E30F-975B-4414-B9D5-B6AF1FA97BFF}" dt="2023-08-23T03:28:12.764" v="457" actId="478"/>
          <ac:spMkLst>
            <pc:docMk/>
            <pc:sldMk cId="1578749125" sldId="3244"/>
            <ac:spMk id="6" creationId="{8097D88E-95B2-44CF-BDB2-AF263FB45666}"/>
          </ac:spMkLst>
        </pc:spChg>
        <pc:spChg chg="add del mod">
          <ac:chgData name="仁甫 楊" userId="e32cbefb1d7d96d9" providerId="LiveId" clId="{E171E30F-975B-4414-B9D5-B6AF1FA97BFF}" dt="2023-08-23T03:28:12.764" v="457" actId="478"/>
          <ac:spMkLst>
            <pc:docMk/>
            <pc:sldMk cId="1578749125" sldId="3244"/>
            <ac:spMk id="7" creationId="{7D756F01-7D44-438E-BBB1-365FDB392122}"/>
          </ac:spMkLst>
        </pc:spChg>
        <pc:spChg chg="add del mod">
          <ac:chgData name="仁甫 楊" userId="e32cbefb1d7d96d9" providerId="LiveId" clId="{E171E30F-975B-4414-B9D5-B6AF1FA97BFF}" dt="2023-08-23T03:28:12.764" v="457" actId="478"/>
          <ac:spMkLst>
            <pc:docMk/>
            <pc:sldMk cId="1578749125" sldId="3244"/>
            <ac:spMk id="8" creationId="{A84EC58F-DAC8-4EFA-ACCD-A59AB8572F42}"/>
          </ac:spMkLst>
        </pc:spChg>
        <pc:spChg chg="mod">
          <ac:chgData name="仁甫 楊" userId="e32cbefb1d7d96d9" providerId="LiveId" clId="{E171E30F-975B-4414-B9D5-B6AF1FA97BFF}" dt="2023-08-23T03:28:06.324" v="456" actId="20577"/>
          <ac:spMkLst>
            <pc:docMk/>
            <pc:sldMk cId="1578749125" sldId="3244"/>
            <ac:spMk id="9" creationId="{00000000-0000-0000-0000-000000000000}"/>
          </ac:spMkLst>
        </pc:spChg>
        <pc:spChg chg="add del mod">
          <ac:chgData name="仁甫 楊" userId="e32cbefb1d7d96d9" providerId="LiveId" clId="{E171E30F-975B-4414-B9D5-B6AF1FA97BFF}" dt="2023-08-23T03:28:12.764" v="457" actId="478"/>
          <ac:spMkLst>
            <pc:docMk/>
            <pc:sldMk cId="1578749125" sldId="3244"/>
            <ac:spMk id="10" creationId="{2DBA4502-79AA-49EA-A253-B9BDF28042E8}"/>
          </ac:spMkLst>
        </pc:spChg>
        <pc:spChg chg="add del mod">
          <ac:chgData name="仁甫 楊" userId="e32cbefb1d7d96d9" providerId="LiveId" clId="{E171E30F-975B-4414-B9D5-B6AF1FA97BFF}" dt="2023-08-23T03:28:12.764" v="457" actId="478"/>
          <ac:spMkLst>
            <pc:docMk/>
            <pc:sldMk cId="1578749125" sldId="3244"/>
            <ac:spMk id="11" creationId="{7C774EA6-BE45-472F-A28F-469E46E24063}"/>
          </ac:spMkLst>
        </pc:spChg>
        <pc:spChg chg="add del mod">
          <ac:chgData name="仁甫 楊" userId="e32cbefb1d7d96d9" providerId="LiveId" clId="{E171E30F-975B-4414-B9D5-B6AF1FA97BFF}" dt="2023-08-23T03:28:12.764" v="457" actId="478"/>
          <ac:spMkLst>
            <pc:docMk/>
            <pc:sldMk cId="1578749125" sldId="3244"/>
            <ac:spMk id="12" creationId="{E18414D0-8EC5-4322-BCE6-C89D132B684C}"/>
          </ac:spMkLst>
        </pc:spChg>
        <pc:spChg chg="add del mod">
          <ac:chgData name="仁甫 楊" userId="e32cbefb1d7d96d9" providerId="LiveId" clId="{E171E30F-975B-4414-B9D5-B6AF1FA97BFF}" dt="2023-08-23T03:28:12.764" v="457" actId="478"/>
          <ac:spMkLst>
            <pc:docMk/>
            <pc:sldMk cId="1578749125" sldId="3244"/>
            <ac:spMk id="17" creationId="{399DECE7-6090-4479-8F41-877A64E215E4}"/>
          </ac:spMkLst>
        </pc:spChg>
        <pc:spChg chg="add del mod">
          <ac:chgData name="仁甫 楊" userId="e32cbefb1d7d96d9" providerId="LiveId" clId="{E171E30F-975B-4414-B9D5-B6AF1FA97BFF}" dt="2023-08-23T03:28:12.764" v="457" actId="478"/>
          <ac:spMkLst>
            <pc:docMk/>
            <pc:sldMk cId="1578749125" sldId="3244"/>
            <ac:spMk id="18" creationId="{768195F6-8EC6-440C-8CDB-133993DA2772}"/>
          </ac:spMkLst>
        </pc:spChg>
        <pc:spChg chg="add mod">
          <ac:chgData name="仁甫 楊" userId="e32cbefb1d7d96d9" providerId="LiveId" clId="{E171E30F-975B-4414-B9D5-B6AF1FA97BFF}" dt="2023-08-23T03:28:12.985" v="458"/>
          <ac:spMkLst>
            <pc:docMk/>
            <pc:sldMk cId="1578749125" sldId="3244"/>
            <ac:spMk id="20" creationId="{E60C90A5-0666-4291-A311-28B3DA9D0C1F}"/>
          </ac:spMkLst>
        </pc:spChg>
        <pc:spChg chg="add mod">
          <ac:chgData name="仁甫 楊" userId="e32cbefb1d7d96d9" providerId="LiveId" clId="{E171E30F-975B-4414-B9D5-B6AF1FA97BFF}" dt="2023-08-23T03:28:12.985" v="458"/>
          <ac:spMkLst>
            <pc:docMk/>
            <pc:sldMk cId="1578749125" sldId="3244"/>
            <ac:spMk id="21" creationId="{073CC03A-8672-4F3C-B32C-BE617E9DEDC5}"/>
          </ac:spMkLst>
        </pc:spChg>
        <pc:spChg chg="add mod">
          <ac:chgData name="仁甫 楊" userId="e32cbefb1d7d96d9" providerId="LiveId" clId="{E171E30F-975B-4414-B9D5-B6AF1FA97BFF}" dt="2023-08-23T03:28:12.985" v="458"/>
          <ac:spMkLst>
            <pc:docMk/>
            <pc:sldMk cId="1578749125" sldId="3244"/>
            <ac:spMk id="22" creationId="{39CA5B06-3F38-486A-9364-3621A6CCF38B}"/>
          </ac:spMkLst>
        </pc:spChg>
        <pc:spChg chg="add mod">
          <ac:chgData name="仁甫 楊" userId="e32cbefb1d7d96d9" providerId="LiveId" clId="{E171E30F-975B-4414-B9D5-B6AF1FA97BFF}" dt="2023-08-23T03:28:12.985" v="458"/>
          <ac:spMkLst>
            <pc:docMk/>
            <pc:sldMk cId="1578749125" sldId="3244"/>
            <ac:spMk id="23" creationId="{A79FB872-D6B5-488E-8844-AC35AD78903E}"/>
          </ac:spMkLst>
        </pc:spChg>
        <pc:spChg chg="add mod">
          <ac:chgData name="仁甫 楊" userId="e32cbefb1d7d96d9" providerId="LiveId" clId="{E171E30F-975B-4414-B9D5-B6AF1FA97BFF}" dt="2023-08-23T03:28:12.985" v="458"/>
          <ac:spMkLst>
            <pc:docMk/>
            <pc:sldMk cId="1578749125" sldId="3244"/>
            <ac:spMk id="24" creationId="{9F4C3054-CB9E-4550-B479-2663A1621E4B}"/>
          </ac:spMkLst>
        </pc:spChg>
        <pc:picChg chg="del">
          <ac:chgData name="仁甫 楊" userId="e32cbefb1d7d96d9" providerId="LiveId" clId="{E171E30F-975B-4414-B9D5-B6AF1FA97BFF}" dt="2023-08-23T03:25:58.260" v="428" actId="478"/>
          <ac:picMkLst>
            <pc:docMk/>
            <pc:sldMk cId="1578749125" sldId="3244"/>
            <ac:picMk id="4" creationId="{20944367-FF52-547A-FC4A-6C4291E5492D}"/>
          </ac:picMkLst>
        </pc:picChg>
        <pc:picChg chg="add del mod">
          <ac:chgData name="仁甫 楊" userId="e32cbefb1d7d96d9" providerId="LiveId" clId="{E171E30F-975B-4414-B9D5-B6AF1FA97BFF}" dt="2023-08-23T03:28:12.764" v="457" actId="478"/>
          <ac:picMkLst>
            <pc:docMk/>
            <pc:sldMk cId="1578749125" sldId="3244"/>
            <ac:picMk id="13" creationId="{EC29116C-9E98-46D5-8593-0C3491FDCFC3}"/>
          </ac:picMkLst>
        </pc:picChg>
        <pc:picChg chg="add del mod">
          <ac:chgData name="仁甫 楊" userId="e32cbefb1d7d96d9" providerId="LiveId" clId="{E171E30F-975B-4414-B9D5-B6AF1FA97BFF}" dt="2023-08-23T03:28:12.764" v="457" actId="478"/>
          <ac:picMkLst>
            <pc:docMk/>
            <pc:sldMk cId="1578749125" sldId="3244"/>
            <ac:picMk id="14" creationId="{FDA5318A-8D6A-48BD-9E23-6D9903DC0D79}"/>
          </ac:picMkLst>
        </pc:picChg>
        <pc:picChg chg="add del mod">
          <ac:chgData name="仁甫 楊" userId="e32cbefb1d7d96d9" providerId="LiveId" clId="{E171E30F-975B-4414-B9D5-B6AF1FA97BFF}" dt="2023-08-23T03:28:12.764" v="457" actId="478"/>
          <ac:picMkLst>
            <pc:docMk/>
            <pc:sldMk cId="1578749125" sldId="3244"/>
            <ac:picMk id="15" creationId="{F82D107D-6879-454E-926A-2927836A6813}"/>
          </ac:picMkLst>
        </pc:picChg>
        <pc:picChg chg="add del mod">
          <ac:chgData name="仁甫 楊" userId="e32cbefb1d7d96d9" providerId="LiveId" clId="{E171E30F-975B-4414-B9D5-B6AF1FA97BFF}" dt="2023-08-23T03:28:12.764" v="457" actId="478"/>
          <ac:picMkLst>
            <pc:docMk/>
            <pc:sldMk cId="1578749125" sldId="3244"/>
            <ac:picMk id="16" creationId="{CBD27FE4-965F-4C72-85DB-C2C13627B137}"/>
          </ac:picMkLst>
        </pc:picChg>
        <pc:picChg chg="add del mod">
          <ac:chgData name="仁甫 楊" userId="e32cbefb1d7d96d9" providerId="LiveId" clId="{E171E30F-975B-4414-B9D5-B6AF1FA97BFF}" dt="2023-08-23T03:28:12.764" v="457" actId="478"/>
          <ac:picMkLst>
            <pc:docMk/>
            <pc:sldMk cId="1578749125" sldId="3244"/>
            <ac:picMk id="19" creationId="{F7D01E58-74B1-4A87-AE50-481FB2C3CFDC}"/>
          </ac:picMkLst>
        </pc:picChg>
        <pc:picChg chg="add mod">
          <ac:chgData name="仁甫 楊" userId="e32cbefb1d7d96d9" providerId="LiveId" clId="{E171E30F-975B-4414-B9D5-B6AF1FA97BFF}" dt="2023-08-23T03:28:12.985" v="458"/>
          <ac:picMkLst>
            <pc:docMk/>
            <pc:sldMk cId="1578749125" sldId="3244"/>
            <ac:picMk id="25" creationId="{7FFB4FDB-C9E8-4DC0-9947-545398C8C021}"/>
          </ac:picMkLst>
        </pc:picChg>
        <pc:picChg chg="add mod">
          <ac:chgData name="仁甫 楊" userId="e32cbefb1d7d96d9" providerId="LiveId" clId="{E171E30F-975B-4414-B9D5-B6AF1FA97BFF}" dt="2023-08-23T03:28:12.985" v="458"/>
          <ac:picMkLst>
            <pc:docMk/>
            <pc:sldMk cId="1578749125" sldId="3244"/>
            <ac:picMk id="26" creationId="{C84A062D-816E-473C-AD1C-E18317B174BE}"/>
          </ac:picMkLst>
        </pc:picChg>
      </pc:sldChg>
      <pc:sldChg chg="addSp modSp add ord">
        <pc:chgData name="仁甫 楊" userId="e32cbefb1d7d96d9" providerId="LiveId" clId="{E171E30F-975B-4414-B9D5-B6AF1FA97BFF}" dt="2023-09-03T05:51:04.893" v="1224"/>
        <pc:sldMkLst>
          <pc:docMk/>
          <pc:sldMk cId="2088538276" sldId="3245"/>
        </pc:sldMkLst>
        <pc:spChg chg="add mod">
          <ac:chgData name="仁甫 楊" userId="e32cbefb1d7d96d9" providerId="LiveId" clId="{E171E30F-975B-4414-B9D5-B6AF1FA97BFF}" dt="2023-08-23T03:28:19.415" v="460"/>
          <ac:spMkLst>
            <pc:docMk/>
            <pc:sldMk cId="2088538276" sldId="3245"/>
            <ac:spMk id="3" creationId="{E60C90A5-0666-4291-A311-28B3DA9D0C1F}"/>
          </ac:spMkLst>
        </pc:spChg>
        <pc:spChg chg="add mod">
          <ac:chgData name="仁甫 楊" userId="e32cbefb1d7d96d9" providerId="LiveId" clId="{E171E30F-975B-4414-B9D5-B6AF1FA97BFF}" dt="2023-08-23T03:28:19.415" v="460"/>
          <ac:spMkLst>
            <pc:docMk/>
            <pc:sldMk cId="2088538276" sldId="3245"/>
            <ac:spMk id="4" creationId="{073CC03A-8672-4F3C-B32C-BE617E9DEDC5}"/>
          </ac:spMkLst>
        </pc:spChg>
        <pc:spChg chg="add mod">
          <ac:chgData name="仁甫 楊" userId="e32cbefb1d7d96d9" providerId="LiveId" clId="{E171E30F-975B-4414-B9D5-B6AF1FA97BFF}" dt="2023-08-23T03:28:19.415" v="460"/>
          <ac:spMkLst>
            <pc:docMk/>
            <pc:sldMk cId="2088538276" sldId="3245"/>
            <ac:spMk id="20" creationId="{39CA5B06-3F38-486A-9364-3621A6CCF38B}"/>
          </ac:spMkLst>
        </pc:spChg>
        <pc:spChg chg="add mod">
          <ac:chgData name="仁甫 楊" userId="e32cbefb1d7d96d9" providerId="LiveId" clId="{E171E30F-975B-4414-B9D5-B6AF1FA97BFF}" dt="2023-08-23T03:28:19.415" v="460"/>
          <ac:spMkLst>
            <pc:docMk/>
            <pc:sldMk cId="2088538276" sldId="3245"/>
            <ac:spMk id="21" creationId="{A79FB872-D6B5-488E-8844-AC35AD78903E}"/>
          </ac:spMkLst>
        </pc:spChg>
        <pc:spChg chg="add mod">
          <ac:chgData name="仁甫 楊" userId="e32cbefb1d7d96d9" providerId="LiveId" clId="{E171E30F-975B-4414-B9D5-B6AF1FA97BFF}" dt="2023-08-23T03:28:19.415" v="460"/>
          <ac:spMkLst>
            <pc:docMk/>
            <pc:sldMk cId="2088538276" sldId="3245"/>
            <ac:spMk id="22" creationId="{9F4C3054-CB9E-4550-B479-2663A1621E4B}"/>
          </ac:spMkLst>
        </pc:spChg>
        <pc:picChg chg="add mod">
          <ac:chgData name="仁甫 楊" userId="e32cbefb1d7d96d9" providerId="LiveId" clId="{E171E30F-975B-4414-B9D5-B6AF1FA97BFF}" dt="2023-08-23T03:28:19.415" v="460"/>
          <ac:picMkLst>
            <pc:docMk/>
            <pc:sldMk cId="2088538276" sldId="3245"/>
            <ac:picMk id="23" creationId="{7FFB4FDB-C9E8-4DC0-9947-545398C8C021}"/>
          </ac:picMkLst>
        </pc:picChg>
        <pc:picChg chg="add mod">
          <ac:chgData name="仁甫 楊" userId="e32cbefb1d7d96d9" providerId="LiveId" clId="{E171E30F-975B-4414-B9D5-B6AF1FA97BFF}" dt="2023-08-23T03:28:19.415" v="460"/>
          <ac:picMkLst>
            <pc:docMk/>
            <pc:sldMk cId="2088538276" sldId="3245"/>
            <ac:picMk id="24" creationId="{C84A062D-816E-473C-AD1C-E18317B174BE}"/>
          </ac:picMkLst>
        </pc:picChg>
      </pc:sldChg>
      <pc:sldChg chg="addSp delSp modSp add mod ord">
        <pc:chgData name="仁甫 楊" userId="e32cbefb1d7d96d9" providerId="LiveId" clId="{E171E30F-975B-4414-B9D5-B6AF1FA97BFF}" dt="2023-09-03T05:51:04.893" v="1224"/>
        <pc:sldMkLst>
          <pc:docMk/>
          <pc:sldMk cId="3962693344" sldId="3246"/>
        </pc:sldMkLst>
        <pc:spChg chg="del">
          <ac:chgData name="仁甫 楊" userId="e32cbefb1d7d96d9" providerId="LiveId" clId="{E171E30F-975B-4414-B9D5-B6AF1FA97BFF}" dt="2023-08-23T03:28:51.918" v="472" actId="478"/>
          <ac:spMkLst>
            <pc:docMk/>
            <pc:sldMk cId="3962693344" sldId="3246"/>
            <ac:spMk id="2" creationId="{E10BB2C6-7B0F-D1D5-E14C-5238379ADBA6}"/>
          </ac:spMkLst>
        </pc:spChg>
        <pc:spChg chg="add mod">
          <ac:chgData name="仁甫 楊" userId="e32cbefb1d7d96d9" providerId="LiveId" clId="{E171E30F-975B-4414-B9D5-B6AF1FA97BFF}" dt="2023-08-23T03:29:19.239" v="481" actId="164"/>
          <ac:spMkLst>
            <pc:docMk/>
            <pc:sldMk cId="3962693344" sldId="3246"/>
            <ac:spMk id="4" creationId="{AD500097-7575-4FBA-BB86-B5B331237A38}"/>
          </ac:spMkLst>
        </pc:spChg>
        <pc:spChg chg="add mod">
          <ac:chgData name="仁甫 楊" userId="e32cbefb1d7d96d9" providerId="LiveId" clId="{E171E30F-975B-4414-B9D5-B6AF1FA97BFF}" dt="2023-08-23T03:29:19.239" v="481" actId="164"/>
          <ac:spMkLst>
            <pc:docMk/>
            <pc:sldMk cId="3962693344" sldId="3246"/>
            <ac:spMk id="6" creationId="{8E486515-5247-4FBB-B34E-973910C2EFE1}"/>
          </ac:spMkLst>
        </pc:spChg>
        <pc:spChg chg="add mod">
          <ac:chgData name="仁甫 楊" userId="e32cbefb1d7d96d9" providerId="LiveId" clId="{E171E30F-975B-4414-B9D5-B6AF1FA97BFF}" dt="2023-08-23T03:29:19.239" v="481" actId="164"/>
          <ac:spMkLst>
            <pc:docMk/>
            <pc:sldMk cId="3962693344" sldId="3246"/>
            <ac:spMk id="7" creationId="{4DE8CFD0-8609-4750-A8B1-7FE1E3C682EC}"/>
          </ac:spMkLst>
        </pc:spChg>
        <pc:spChg chg="add mod">
          <ac:chgData name="仁甫 楊" userId="e32cbefb1d7d96d9" providerId="LiveId" clId="{E171E30F-975B-4414-B9D5-B6AF1FA97BFF}" dt="2023-08-23T03:29:19.239" v="481" actId="164"/>
          <ac:spMkLst>
            <pc:docMk/>
            <pc:sldMk cId="3962693344" sldId="3246"/>
            <ac:spMk id="8" creationId="{04059B97-AF39-47FA-B7E4-8D7CA768B06C}"/>
          </ac:spMkLst>
        </pc:spChg>
        <pc:spChg chg="mod">
          <ac:chgData name="仁甫 楊" userId="e32cbefb1d7d96d9" providerId="LiveId" clId="{E171E30F-975B-4414-B9D5-B6AF1FA97BFF}" dt="2023-08-23T03:28:31.596" v="467" actId="20577"/>
          <ac:spMkLst>
            <pc:docMk/>
            <pc:sldMk cId="3962693344" sldId="3246"/>
            <ac:spMk id="9" creationId="{00000000-0000-0000-0000-000000000000}"/>
          </ac:spMkLst>
        </pc:spChg>
        <pc:spChg chg="del">
          <ac:chgData name="仁甫 楊" userId="e32cbefb1d7d96d9" providerId="LiveId" clId="{E171E30F-975B-4414-B9D5-B6AF1FA97BFF}" dt="2023-08-23T03:28:41.201" v="468" actId="478"/>
          <ac:spMkLst>
            <pc:docMk/>
            <pc:sldMk cId="3962693344" sldId="3246"/>
            <ac:spMk id="20" creationId="{E60C90A5-0666-4291-A311-28B3DA9D0C1F}"/>
          </ac:spMkLst>
        </pc:spChg>
        <pc:spChg chg="del">
          <ac:chgData name="仁甫 楊" userId="e32cbefb1d7d96d9" providerId="LiveId" clId="{E171E30F-975B-4414-B9D5-B6AF1FA97BFF}" dt="2023-08-23T03:28:41.201" v="468" actId="478"/>
          <ac:spMkLst>
            <pc:docMk/>
            <pc:sldMk cId="3962693344" sldId="3246"/>
            <ac:spMk id="21" creationId="{073CC03A-8672-4F3C-B32C-BE617E9DEDC5}"/>
          </ac:spMkLst>
        </pc:spChg>
        <pc:spChg chg="del">
          <ac:chgData name="仁甫 楊" userId="e32cbefb1d7d96d9" providerId="LiveId" clId="{E171E30F-975B-4414-B9D5-B6AF1FA97BFF}" dt="2023-08-23T03:28:41.201" v="468" actId="478"/>
          <ac:spMkLst>
            <pc:docMk/>
            <pc:sldMk cId="3962693344" sldId="3246"/>
            <ac:spMk id="22" creationId="{39CA5B06-3F38-486A-9364-3621A6CCF38B}"/>
          </ac:spMkLst>
        </pc:spChg>
        <pc:spChg chg="del">
          <ac:chgData name="仁甫 楊" userId="e32cbefb1d7d96d9" providerId="LiveId" clId="{E171E30F-975B-4414-B9D5-B6AF1FA97BFF}" dt="2023-08-23T03:28:41.201" v="468" actId="478"/>
          <ac:spMkLst>
            <pc:docMk/>
            <pc:sldMk cId="3962693344" sldId="3246"/>
            <ac:spMk id="23" creationId="{A79FB872-D6B5-488E-8844-AC35AD78903E}"/>
          </ac:spMkLst>
        </pc:spChg>
        <pc:spChg chg="del">
          <ac:chgData name="仁甫 楊" userId="e32cbefb1d7d96d9" providerId="LiveId" clId="{E171E30F-975B-4414-B9D5-B6AF1FA97BFF}" dt="2023-08-23T03:28:41.201" v="468" actId="478"/>
          <ac:spMkLst>
            <pc:docMk/>
            <pc:sldMk cId="3962693344" sldId="3246"/>
            <ac:spMk id="24" creationId="{9F4C3054-CB9E-4550-B479-2663A1621E4B}"/>
          </ac:spMkLst>
        </pc:spChg>
        <pc:grpChg chg="add mod">
          <ac:chgData name="仁甫 楊" userId="e32cbefb1d7d96d9" providerId="LiveId" clId="{E171E30F-975B-4414-B9D5-B6AF1FA97BFF}" dt="2023-08-23T03:29:21.466" v="482" actId="1076"/>
          <ac:grpSpMkLst>
            <pc:docMk/>
            <pc:sldMk cId="3962693344" sldId="3246"/>
            <ac:grpSpMk id="10" creationId="{7E52717C-CA57-5BCC-B2A7-D7AD86CD7EC3}"/>
          </ac:grpSpMkLst>
        </pc:grpChg>
        <pc:picChg chg="add mod">
          <ac:chgData name="仁甫 楊" userId="e32cbefb1d7d96d9" providerId="LiveId" clId="{E171E30F-975B-4414-B9D5-B6AF1FA97BFF}" dt="2023-08-23T03:28:43.844" v="470"/>
          <ac:picMkLst>
            <pc:docMk/>
            <pc:sldMk cId="3962693344" sldId="3246"/>
            <ac:picMk id="3" creationId="{7E9162B4-17D9-4C70-AB94-6E52BFCBFBCB}"/>
          </ac:picMkLst>
        </pc:picChg>
        <pc:picChg chg="add mod ord">
          <ac:chgData name="仁甫 楊" userId="e32cbefb1d7d96d9" providerId="LiveId" clId="{E171E30F-975B-4414-B9D5-B6AF1FA97BFF}" dt="2023-08-23T03:29:19.239" v="481" actId="164"/>
          <ac:picMkLst>
            <pc:docMk/>
            <pc:sldMk cId="3962693344" sldId="3246"/>
            <ac:picMk id="5" creationId="{7E9162B4-17D9-4C70-AB94-6E52BFCBFBCB}"/>
          </ac:picMkLst>
        </pc:picChg>
        <pc:picChg chg="del">
          <ac:chgData name="仁甫 楊" userId="e32cbefb1d7d96d9" providerId="LiveId" clId="{E171E30F-975B-4414-B9D5-B6AF1FA97BFF}" dt="2023-08-23T03:28:41.201" v="468" actId="478"/>
          <ac:picMkLst>
            <pc:docMk/>
            <pc:sldMk cId="3962693344" sldId="3246"/>
            <ac:picMk id="25" creationId="{7FFB4FDB-C9E8-4DC0-9947-545398C8C021}"/>
          </ac:picMkLst>
        </pc:picChg>
        <pc:picChg chg="del">
          <ac:chgData name="仁甫 楊" userId="e32cbefb1d7d96d9" providerId="LiveId" clId="{E171E30F-975B-4414-B9D5-B6AF1FA97BFF}" dt="2023-08-23T03:28:41.201" v="468" actId="478"/>
          <ac:picMkLst>
            <pc:docMk/>
            <pc:sldMk cId="3962693344" sldId="3246"/>
            <ac:picMk id="26" creationId="{C84A062D-816E-473C-AD1C-E18317B174BE}"/>
          </ac:picMkLst>
        </pc:picChg>
      </pc:sldChg>
      <pc:sldChg chg="addSp delSp modSp add mod ord">
        <pc:chgData name="仁甫 楊" userId="e32cbefb1d7d96d9" providerId="LiveId" clId="{E171E30F-975B-4414-B9D5-B6AF1FA97BFF}" dt="2023-09-03T05:51:04.893" v="1224"/>
        <pc:sldMkLst>
          <pc:docMk/>
          <pc:sldMk cId="2352894026" sldId="3247"/>
        </pc:sldMkLst>
        <pc:spChg chg="mod">
          <ac:chgData name="仁甫 楊" userId="e32cbefb1d7d96d9" providerId="LiveId" clId="{E171E30F-975B-4414-B9D5-B6AF1FA97BFF}" dt="2023-08-23T03:30:19.476" v="508" actId="20577"/>
          <ac:spMkLst>
            <pc:docMk/>
            <pc:sldMk cId="2352894026" sldId="3247"/>
            <ac:spMk id="9" creationId="{00000000-0000-0000-0000-000000000000}"/>
          </ac:spMkLst>
        </pc:spChg>
        <pc:spChg chg="add mod">
          <ac:chgData name="仁甫 楊" userId="e32cbefb1d7d96d9" providerId="LiveId" clId="{E171E30F-975B-4414-B9D5-B6AF1FA97BFF}" dt="2023-08-23T03:29:46.979" v="494"/>
          <ac:spMkLst>
            <pc:docMk/>
            <pc:sldMk cId="2352894026" sldId="3247"/>
            <ac:spMk id="11" creationId="{42552028-6711-47D4-95CA-F32F3CE30032}"/>
          </ac:spMkLst>
        </pc:spChg>
        <pc:spChg chg="add mod">
          <ac:chgData name="仁甫 楊" userId="e32cbefb1d7d96d9" providerId="LiveId" clId="{E171E30F-975B-4414-B9D5-B6AF1FA97BFF}" dt="2023-08-23T03:29:46.979" v="494"/>
          <ac:spMkLst>
            <pc:docMk/>
            <pc:sldMk cId="2352894026" sldId="3247"/>
            <ac:spMk id="12" creationId="{E484389A-EB3B-4124-A4F7-7B8FBFB0BF0D}"/>
          </ac:spMkLst>
        </pc:spChg>
        <pc:spChg chg="add mod">
          <ac:chgData name="仁甫 楊" userId="e32cbefb1d7d96d9" providerId="LiveId" clId="{E171E30F-975B-4414-B9D5-B6AF1FA97BFF}" dt="2023-08-23T03:29:46.979" v="494"/>
          <ac:spMkLst>
            <pc:docMk/>
            <pc:sldMk cId="2352894026" sldId="3247"/>
            <ac:spMk id="13" creationId="{56574D93-3A52-4089-B8D5-31325AE74541}"/>
          </ac:spMkLst>
        </pc:spChg>
        <pc:spChg chg="add mod">
          <ac:chgData name="仁甫 楊" userId="e32cbefb1d7d96d9" providerId="LiveId" clId="{E171E30F-975B-4414-B9D5-B6AF1FA97BFF}" dt="2023-08-23T03:29:46.979" v="494"/>
          <ac:spMkLst>
            <pc:docMk/>
            <pc:sldMk cId="2352894026" sldId="3247"/>
            <ac:spMk id="14" creationId="{95E02C3C-7128-4AAD-B00B-B8420AB04C69}"/>
          </ac:spMkLst>
        </pc:spChg>
        <pc:spChg chg="add mod">
          <ac:chgData name="仁甫 楊" userId="e32cbefb1d7d96d9" providerId="LiveId" clId="{E171E30F-975B-4414-B9D5-B6AF1FA97BFF}" dt="2023-08-23T03:29:46.979" v="494"/>
          <ac:spMkLst>
            <pc:docMk/>
            <pc:sldMk cId="2352894026" sldId="3247"/>
            <ac:spMk id="15" creationId="{1CBF3929-11F1-4394-A27C-B791FF2FF25C}"/>
          </ac:spMkLst>
        </pc:spChg>
        <pc:grpChg chg="del">
          <ac:chgData name="仁甫 楊" userId="e32cbefb1d7d96d9" providerId="LiveId" clId="{E171E30F-975B-4414-B9D5-B6AF1FA97BFF}" dt="2023-08-23T03:29:43.498" v="493" actId="478"/>
          <ac:grpSpMkLst>
            <pc:docMk/>
            <pc:sldMk cId="2352894026" sldId="3247"/>
            <ac:grpSpMk id="10" creationId="{7E52717C-CA57-5BCC-B2A7-D7AD86CD7EC3}"/>
          </ac:grpSpMkLst>
        </pc:grpChg>
        <pc:picChg chg="add mod">
          <ac:chgData name="仁甫 楊" userId="e32cbefb1d7d96d9" providerId="LiveId" clId="{E171E30F-975B-4414-B9D5-B6AF1FA97BFF}" dt="2023-08-23T03:29:46.979" v="494"/>
          <ac:picMkLst>
            <pc:docMk/>
            <pc:sldMk cId="2352894026" sldId="3247"/>
            <ac:picMk id="2" creationId="{E05159E8-0A93-4D2E-9488-32BAFCB6A0FD}"/>
          </ac:picMkLst>
        </pc:picChg>
        <pc:picChg chg="add mod">
          <ac:chgData name="仁甫 楊" userId="e32cbefb1d7d96d9" providerId="LiveId" clId="{E171E30F-975B-4414-B9D5-B6AF1FA97BFF}" dt="2023-08-23T03:29:46.979" v="494"/>
          <ac:picMkLst>
            <pc:docMk/>
            <pc:sldMk cId="2352894026" sldId="3247"/>
            <ac:picMk id="3" creationId="{D7B2BFE9-36B6-4EA5-B016-40FD8DCB5F4D}"/>
          </ac:picMkLst>
        </pc:picChg>
        <pc:picChg chg="add mod">
          <ac:chgData name="仁甫 楊" userId="e32cbefb1d7d96d9" providerId="LiveId" clId="{E171E30F-975B-4414-B9D5-B6AF1FA97BFF}" dt="2023-08-23T03:29:46.979" v="494"/>
          <ac:picMkLst>
            <pc:docMk/>
            <pc:sldMk cId="2352894026" sldId="3247"/>
            <ac:picMk id="16" creationId="{85386B20-4F86-4B5F-8121-509D4B2351CD}"/>
          </ac:picMkLst>
        </pc:picChg>
      </pc:sldChg>
      <pc:sldChg chg="addSp delSp modSp add mod ord">
        <pc:chgData name="仁甫 楊" userId="e32cbefb1d7d96d9" providerId="LiveId" clId="{E171E30F-975B-4414-B9D5-B6AF1FA97BFF}" dt="2023-09-03T05:51:04.893" v="1224"/>
        <pc:sldMkLst>
          <pc:docMk/>
          <pc:sldMk cId="761533076" sldId="3248"/>
        </pc:sldMkLst>
        <pc:spChg chg="add mod">
          <ac:chgData name="仁甫 楊" userId="e32cbefb1d7d96d9" providerId="LiveId" clId="{E171E30F-975B-4414-B9D5-B6AF1FA97BFF}" dt="2023-08-23T03:30:05.864" v="497"/>
          <ac:spMkLst>
            <pc:docMk/>
            <pc:sldMk cId="761533076" sldId="3248"/>
            <ac:spMk id="4" creationId="{9CABD152-60D7-412C-877D-56A96953626A}"/>
          </ac:spMkLst>
        </pc:spChg>
        <pc:spChg chg="add mod">
          <ac:chgData name="仁甫 楊" userId="e32cbefb1d7d96d9" providerId="LiveId" clId="{E171E30F-975B-4414-B9D5-B6AF1FA97BFF}" dt="2023-08-23T03:30:05.864" v="497"/>
          <ac:spMkLst>
            <pc:docMk/>
            <pc:sldMk cId="761533076" sldId="3248"/>
            <ac:spMk id="5" creationId="{23C93A79-E0B8-45E6-80A1-589FAF9030E2}"/>
          </ac:spMkLst>
        </pc:spChg>
        <pc:spChg chg="add mod">
          <ac:chgData name="仁甫 楊" userId="e32cbefb1d7d96d9" providerId="LiveId" clId="{E171E30F-975B-4414-B9D5-B6AF1FA97BFF}" dt="2023-08-23T03:30:05.864" v="497"/>
          <ac:spMkLst>
            <pc:docMk/>
            <pc:sldMk cId="761533076" sldId="3248"/>
            <ac:spMk id="6" creationId="{9A39FD1F-5727-4937-8E2A-3A6234EBEF19}"/>
          </ac:spMkLst>
        </pc:spChg>
        <pc:spChg chg="add mod">
          <ac:chgData name="仁甫 楊" userId="e32cbefb1d7d96d9" providerId="LiveId" clId="{E171E30F-975B-4414-B9D5-B6AF1FA97BFF}" dt="2023-08-23T03:30:05.864" v="497"/>
          <ac:spMkLst>
            <pc:docMk/>
            <pc:sldMk cId="761533076" sldId="3248"/>
            <ac:spMk id="7" creationId="{3C36FE93-CF49-4B70-8D0A-0D0CA83A5DC6}"/>
          </ac:spMkLst>
        </pc:spChg>
        <pc:spChg chg="add mod">
          <ac:chgData name="仁甫 楊" userId="e32cbefb1d7d96d9" providerId="LiveId" clId="{E171E30F-975B-4414-B9D5-B6AF1FA97BFF}" dt="2023-08-23T03:30:05.864" v="497"/>
          <ac:spMkLst>
            <pc:docMk/>
            <pc:sldMk cId="761533076" sldId="3248"/>
            <ac:spMk id="8" creationId="{BCEF6B36-7274-4DD5-8672-1FE749E4CA4A}"/>
          </ac:spMkLst>
        </pc:spChg>
        <pc:spChg chg="mod">
          <ac:chgData name="仁甫 楊" userId="e32cbefb1d7d96d9" providerId="LiveId" clId="{E171E30F-975B-4414-B9D5-B6AF1FA97BFF}" dt="2023-08-23T03:30:16.926" v="507" actId="20577"/>
          <ac:spMkLst>
            <pc:docMk/>
            <pc:sldMk cId="761533076" sldId="3248"/>
            <ac:spMk id="9" creationId="{00000000-0000-0000-0000-000000000000}"/>
          </ac:spMkLst>
        </pc:spChg>
        <pc:spChg chg="add mod">
          <ac:chgData name="仁甫 楊" userId="e32cbefb1d7d96d9" providerId="LiveId" clId="{E171E30F-975B-4414-B9D5-B6AF1FA97BFF}" dt="2023-08-23T03:30:05.864" v="497"/>
          <ac:spMkLst>
            <pc:docMk/>
            <pc:sldMk cId="761533076" sldId="3248"/>
            <ac:spMk id="10" creationId="{4541B0B0-9818-4BF9-B4D2-809F51AF2FB9}"/>
          </ac:spMkLst>
        </pc:spChg>
        <pc:spChg chg="del">
          <ac:chgData name="仁甫 楊" userId="e32cbefb1d7d96d9" providerId="LiveId" clId="{E171E30F-975B-4414-B9D5-B6AF1FA97BFF}" dt="2023-08-23T03:30:05.440" v="496" actId="478"/>
          <ac:spMkLst>
            <pc:docMk/>
            <pc:sldMk cId="761533076" sldId="3248"/>
            <ac:spMk id="11" creationId="{42552028-6711-47D4-95CA-F32F3CE30032}"/>
          </ac:spMkLst>
        </pc:spChg>
        <pc:spChg chg="del">
          <ac:chgData name="仁甫 楊" userId="e32cbefb1d7d96d9" providerId="LiveId" clId="{E171E30F-975B-4414-B9D5-B6AF1FA97BFF}" dt="2023-08-23T03:30:05.440" v="496" actId="478"/>
          <ac:spMkLst>
            <pc:docMk/>
            <pc:sldMk cId="761533076" sldId="3248"/>
            <ac:spMk id="12" creationId="{E484389A-EB3B-4124-A4F7-7B8FBFB0BF0D}"/>
          </ac:spMkLst>
        </pc:spChg>
        <pc:spChg chg="del">
          <ac:chgData name="仁甫 楊" userId="e32cbefb1d7d96d9" providerId="LiveId" clId="{E171E30F-975B-4414-B9D5-B6AF1FA97BFF}" dt="2023-08-23T03:30:05.440" v="496" actId="478"/>
          <ac:spMkLst>
            <pc:docMk/>
            <pc:sldMk cId="761533076" sldId="3248"/>
            <ac:spMk id="13" creationId="{56574D93-3A52-4089-B8D5-31325AE74541}"/>
          </ac:spMkLst>
        </pc:spChg>
        <pc:spChg chg="del">
          <ac:chgData name="仁甫 楊" userId="e32cbefb1d7d96d9" providerId="LiveId" clId="{E171E30F-975B-4414-B9D5-B6AF1FA97BFF}" dt="2023-08-23T03:30:05.440" v="496" actId="478"/>
          <ac:spMkLst>
            <pc:docMk/>
            <pc:sldMk cId="761533076" sldId="3248"/>
            <ac:spMk id="14" creationId="{95E02C3C-7128-4AAD-B00B-B8420AB04C69}"/>
          </ac:spMkLst>
        </pc:spChg>
        <pc:spChg chg="del">
          <ac:chgData name="仁甫 楊" userId="e32cbefb1d7d96d9" providerId="LiveId" clId="{E171E30F-975B-4414-B9D5-B6AF1FA97BFF}" dt="2023-08-23T03:30:05.440" v="496" actId="478"/>
          <ac:spMkLst>
            <pc:docMk/>
            <pc:sldMk cId="761533076" sldId="3248"/>
            <ac:spMk id="15" creationId="{1CBF3929-11F1-4394-A27C-B791FF2FF25C}"/>
          </ac:spMkLst>
        </pc:spChg>
        <pc:spChg chg="add mod">
          <ac:chgData name="仁甫 楊" userId="e32cbefb1d7d96d9" providerId="LiveId" clId="{E171E30F-975B-4414-B9D5-B6AF1FA97BFF}" dt="2023-08-23T03:30:05.864" v="497"/>
          <ac:spMkLst>
            <pc:docMk/>
            <pc:sldMk cId="761533076" sldId="3248"/>
            <ac:spMk id="17" creationId="{5DD0CD37-7E1E-4802-8BB7-B1CDC3DDEB0F}"/>
          </ac:spMkLst>
        </pc:spChg>
        <pc:spChg chg="add mod">
          <ac:chgData name="仁甫 楊" userId="e32cbefb1d7d96d9" providerId="LiveId" clId="{E171E30F-975B-4414-B9D5-B6AF1FA97BFF}" dt="2023-08-23T03:30:05.864" v="497"/>
          <ac:spMkLst>
            <pc:docMk/>
            <pc:sldMk cId="761533076" sldId="3248"/>
            <ac:spMk id="18" creationId="{66D635F2-53E9-4895-A346-85BBDCF74857}"/>
          </ac:spMkLst>
        </pc:spChg>
        <pc:spChg chg="add mod">
          <ac:chgData name="仁甫 楊" userId="e32cbefb1d7d96d9" providerId="LiveId" clId="{E171E30F-975B-4414-B9D5-B6AF1FA97BFF}" dt="2023-08-23T03:30:05.864" v="497"/>
          <ac:spMkLst>
            <pc:docMk/>
            <pc:sldMk cId="761533076" sldId="3248"/>
            <ac:spMk id="19" creationId="{81DDFF92-2CF2-42FA-A762-17388D96BA36}"/>
          </ac:spMkLst>
        </pc:spChg>
        <pc:spChg chg="add mod">
          <ac:chgData name="仁甫 楊" userId="e32cbefb1d7d96d9" providerId="LiveId" clId="{E171E30F-975B-4414-B9D5-B6AF1FA97BFF}" dt="2023-08-23T03:30:05.864" v="497"/>
          <ac:spMkLst>
            <pc:docMk/>
            <pc:sldMk cId="761533076" sldId="3248"/>
            <ac:spMk id="20" creationId="{7ED59959-1BB4-4436-9142-28E8A139566B}"/>
          </ac:spMkLst>
        </pc:spChg>
        <pc:spChg chg="add mod">
          <ac:chgData name="仁甫 楊" userId="e32cbefb1d7d96d9" providerId="LiveId" clId="{E171E30F-975B-4414-B9D5-B6AF1FA97BFF}" dt="2023-08-23T03:30:05.864" v="497"/>
          <ac:spMkLst>
            <pc:docMk/>
            <pc:sldMk cId="761533076" sldId="3248"/>
            <ac:spMk id="21" creationId="{5EFD7841-AD50-4413-957C-2470327B9490}"/>
          </ac:spMkLst>
        </pc:spChg>
        <pc:picChg chg="del">
          <ac:chgData name="仁甫 楊" userId="e32cbefb1d7d96d9" providerId="LiveId" clId="{E171E30F-975B-4414-B9D5-B6AF1FA97BFF}" dt="2023-08-23T03:30:05.440" v="496" actId="478"/>
          <ac:picMkLst>
            <pc:docMk/>
            <pc:sldMk cId="761533076" sldId="3248"/>
            <ac:picMk id="2" creationId="{E05159E8-0A93-4D2E-9488-32BAFCB6A0FD}"/>
          </ac:picMkLst>
        </pc:picChg>
        <pc:picChg chg="del">
          <ac:chgData name="仁甫 楊" userId="e32cbefb1d7d96d9" providerId="LiveId" clId="{E171E30F-975B-4414-B9D5-B6AF1FA97BFF}" dt="2023-08-23T03:30:05.440" v="496" actId="478"/>
          <ac:picMkLst>
            <pc:docMk/>
            <pc:sldMk cId="761533076" sldId="3248"/>
            <ac:picMk id="3" creationId="{D7B2BFE9-36B6-4EA5-B016-40FD8DCB5F4D}"/>
          </ac:picMkLst>
        </pc:picChg>
        <pc:picChg chg="del">
          <ac:chgData name="仁甫 楊" userId="e32cbefb1d7d96d9" providerId="LiveId" clId="{E171E30F-975B-4414-B9D5-B6AF1FA97BFF}" dt="2023-08-23T03:30:05.440" v="496" actId="478"/>
          <ac:picMkLst>
            <pc:docMk/>
            <pc:sldMk cId="761533076" sldId="3248"/>
            <ac:picMk id="16" creationId="{85386B20-4F86-4B5F-8121-509D4B2351CD}"/>
          </ac:picMkLst>
        </pc:picChg>
        <pc:picChg chg="add mod">
          <ac:chgData name="仁甫 楊" userId="e32cbefb1d7d96d9" providerId="LiveId" clId="{E171E30F-975B-4414-B9D5-B6AF1FA97BFF}" dt="2023-08-23T03:30:05.864" v="497"/>
          <ac:picMkLst>
            <pc:docMk/>
            <pc:sldMk cId="761533076" sldId="3248"/>
            <ac:picMk id="22" creationId="{4BB4F670-8AB6-4378-BDB7-C4C7B1E078C0}"/>
          </ac:picMkLst>
        </pc:picChg>
        <pc:picChg chg="add mod">
          <ac:chgData name="仁甫 楊" userId="e32cbefb1d7d96d9" providerId="LiveId" clId="{E171E30F-975B-4414-B9D5-B6AF1FA97BFF}" dt="2023-08-23T03:30:05.864" v="497"/>
          <ac:picMkLst>
            <pc:docMk/>
            <pc:sldMk cId="761533076" sldId="3248"/>
            <ac:picMk id="23" creationId="{4B44D6DC-8DB1-48AD-8B34-6C7EED28E445}"/>
          </ac:picMkLst>
        </pc:picChg>
        <pc:picChg chg="add mod">
          <ac:chgData name="仁甫 楊" userId="e32cbefb1d7d96d9" providerId="LiveId" clId="{E171E30F-975B-4414-B9D5-B6AF1FA97BFF}" dt="2023-08-23T03:30:05.864" v="497"/>
          <ac:picMkLst>
            <pc:docMk/>
            <pc:sldMk cId="761533076" sldId="3248"/>
            <ac:picMk id="24" creationId="{1DE2142B-FE38-4D05-A36D-27E659A015EE}"/>
          </ac:picMkLst>
        </pc:picChg>
        <pc:picChg chg="add mod">
          <ac:chgData name="仁甫 楊" userId="e32cbefb1d7d96d9" providerId="LiveId" clId="{E171E30F-975B-4414-B9D5-B6AF1FA97BFF}" dt="2023-08-23T03:30:05.864" v="497"/>
          <ac:picMkLst>
            <pc:docMk/>
            <pc:sldMk cId="761533076" sldId="3248"/>
            <ac:picMk id="25" creationId="{09EF5925-9752-413E-B9F0-770397EA373E}"/>
          </ac:picMkLst>
        </pc:picChg>
      </pc:sldChg>
      <pc:sldChg chg="modSp add mod ord">
        <pc:chgData name="仁甫 楊" userId="e32cbefb1d7d96d9" providerId="LiveId" clId="{E171E30F-975B-4414-B9D5-B6AF1FA97BFF}" dt="2023-09-03T04:32:18.062" v="636"/>
        <pc:sldMkLst>
          <pc:docMk/>
          <pc:sldMk cId="2314044720" sldId="3249"/>
        </pc:sldMkLst>
        <pc:spChg chg="mod">
          <ac:chgData name="仁甫 楊" userId="e32cbefb1d7d96d9" providerId="LiveId" clId="{E171E30F-975B-4414-B9D5-B6AF1FA97BFF}" dt="2023-09-03T04:32:18.062" v="636"/>
          <ac:spMkLst>
            <pc:docMk/>
            <pc:sldMk cId="2314044720" sldId="3249"/>
            <ac:spMk id="18" creationId="{4DC928DD-D514-EBD9-EBE5-0CD1BB005611}"/>
          </ac:spMkLst>
        </pc:spChg>
      </pc:sldChg>
      <pc:sldChg chg="add ord">
        <pc:chgData name="仁甫 楊" userId="e32cbefb1d7d96d9" providerId="LiveId" clId="{E171E30F-975B-4414-B9D5-B6AF1FA97BFF}" dt="2023-09-03T05:51:04.893" v="1224"/>
        <pc:sldMkLst>
          <pc:docMk/>
          <pc:sldMk cId="1088839315" sldId="3250"/>
        </pc:sldMkLst>
      </pc:sldChg>
      <pc:sldChg chg="addSp delSp modSp add mod">
        <pc:chgData name="仁甫 楊" userId="e32cbefb1d7d96d9" providerId="LiveId" clId="{E171E30F-975B-4414-B9D5-B6AF1FA97BFF}" dt="2023-09-03T05:50:26.385" v="1222" actId="1076"/>
        <pc:sldMkLst>
          <pc:docMk/>
          <pc:sldMk cId="1076063757" sldId="3251"/>
        </pc:sldMkLst>
        <pc:spChg chg="add del mod">
          <ac:chgData name="仁甫 楊" userId="e32cbefb1d7d96d9" providerId="LiveId" clId="{E171E30F-975B-4414-B9D5-B6AF1FA97BFF}" dt="2023-09-03T05:46:38.421" v="1017" actId="478"/>
          <ac:spMkLst>
            <pc:docMk/>
            <pc:sldMk cId="1076063757" sldId="3251"/>
            <ac:spMk id="3" creationId="{05BEC384-4632-61E3-328E-78FA7ED24463}"/>
          </ac:spMkLst>
        </pc:spChg>
        <pc:spChg chg="add mod">
          <ac:chgData name="仁甫 楊" userId="e32cbefb1d7d96d9" providerId="LiveId" clId="{E171E30F-975B-4414-B9D5-B6AF1FA97BFF}" dt="2023-09-03T05:50:26.385" v="1222" actId="1076"/>
          <ac:spMkLst>
            <pc:docMk/>
            <pc:sldMk cId="1076063757" sldId="3251"/>
            <ac:spMk id="4" creationId="{4C602996-68FA-F833-6FE9-41FB50BB3691}"/>
          </ac:spMkLst>
        </pc:spChg>
        <pc:spChg chg="mod">
          <ac:chgData name="仁甫 楊" userId="e32cbefb1d7d96d9" providerId="LiveId" clId="{E171E30F-975B-4414-B9D5-B6AF1FA97BFF}" dt="2023-09-03T05:46:36.031" v="1016"/>
          <ac:spMkLst>
            <pc:docMk/>
            <pc:sldMk cId="1076063757" sldId="3251"/>
            <ac:spMk id="18" creationId="{4DC928DD-D514-EBD9-EBE5-0CD1BB005611}"/>
          </ac:spMkLst>
        </pc:spChg>
      </pc:sldChg>
      <pc:sldChg chg="new del">
        <pc:chgData name="仁甫 楊" userId="e32cbefb1d7d96d9" providerId="LiveId" clId="{E171E30F-975B-4414-B9D5-B6AF1FA97BFF}" dt="2023-09-03T04:32:53.457" v="641" actId="47"/>
        <pc:sldMkLst>
          <pc:docMk/>
          <pc:sldMk cId="682225475" sldId="3252"/>
        </pc:sldMkLst>
      </pc:sldChg>
      <pc:sldChg chg="addSp delSp modSp add mod">
        <pc:chgData name="仁甫 楊" userId="e32cbefb1d7d96d9" providerId="LiveId" clId="{E171E30F-975B-4414-B9D5-B6AF1FA97BFF}" dt="2023-09-03T04:42:00.916" v="825" actId="1076"/>
        <pc:sldMkLst>
          <pc:docMk/>
          <pc:sldMk cId="3680911227" sldId="3253"/>
        </pc:sldMkLst>
        <pc:spChg chg="del">
          <ac:chgData name="仁甫 楊" userId="e32cbefb1d7d96d9" providerId="LiveId" clId="{E171E30F-975B-4414-B9D5-B6AF1FA97BFF}" dt="2023-09-03T04:33:32.049" v="697" actId="478"/>
          <ac:spMkLst>
            <pc:docMk/>
            <pc:sldMk cId="3680911227" sldId="3253"/>
            <ac:spMk id="2" creationId="{C5483C33-B06A-A7D5-6208-884E95FFCB67}"/>
          </ac:spMkLst>
        </pc:spChg>
        <pc:spChg chg="mod">
          <ac:chgData name="仁甫 楊" userId="e32cbefb1d7d96d9" providerId="LiveId" clId="{E171E30F-975B-4414-B9D5-B6AF1FA97BFF}" dt="2023-09-03T04:37:49.771" v="724" actId="20577"/>
          <ac:spMkLst>
            <pc:docMk/>
            <pc:sldMk cId="3680911227" sldId="3253"/>
            <ac:spMk id="3" creationId="{044B8422-8291-C224-F80D-4B3BB8248D84}"/>
          </ac:spMkLst>
        </pc:spChg>
        <pc:spChg chg="del mod">
          <ac:chgData name="仁甫 楊" userId="e32cbefb1d7d96d9" providerId="LiveId" clId="{E171E30F-975B-4414-B9D5-B6AF1FA97BFF}" dt="2023-09-03T04:40:34.798" v="782" actId="478"/>
          <ac:spMkLst>
            <pc:docMk/>
            <pc:sldMk cId="3680911227" sldId="3253"/>
            <ac:spMk id="5" creationId="{18A342F5-E7F8-763F-748D-B3A0DB9A8F54}"/>
          </ac:spMkLst>
        </pc:spChg>
        <pc:spChg chg="add mod topLvl">
          <ac:chgData name="仁甫 楊" userId="e32cbefb1d7d96d9" providerId="LiveId" clId="{E171E30F-975B-4414-B9D5-B6AF1FA97BFF}" dt="2023-09-03T04:41:56.856" v="824" actId="164"/>
          <ac:spMkLst>
            <pc:docMk/>
            <pc:sldMk cId="3680911227" sldId="3253"/>
            <ac:spMk id="7" creationId="{4D53758D-6B65-20E8-187F-3EC72790EA80}"/>
          </ac:spMkLst>
        </pc:spChg>
        <pc:spChg chg="add mod topLvl">
          <ac:chgData name="仁甫 楊" userId="e32cbefb1d7d96d9" providerId="LiveId" clId="{E171E30F-975B-4414-B9D5-B6AF1FA97BFF}" dt="2023-09-03T04:41:56.856" v="824" actId="164"/>
          <ac:spMkLst>
            <pc:docMk/>
            <pc:sldMk cId="3680911227" sldId="3253"/>
            <ac:spMk id="8" creationId="{072E11B5-FB7A-BD1E-3A57-EE9A5148B938}"/>
          </ac:spMkLst>
        </pc:spChg>
        <pc:spChg chg="add mod topLvl">
          <ac:chgData name="仁甫 楊" userId="e32cbefb1d7d96d9" providerId="LiveId" clId="{E171E30F-975B-4414-B9D5-B6AF1FA97BFF}" dt="2023-09-03T04:41:56.856" v="824" actId="164"/>
          <ac:spMkLst>
            <pc:docMk/>
            <pc:sldMk cId="3680911227" sldId="3253"/>
            <ac:spMk id="9" creationId="{7C5FC062-CCA0-2AF2-C904-DDA577F390F9}"/>
          </ac:spMkLst>
        </pc:spChg>
        <pc:spChg chg="add mod topLvl">
          <ac:chgData name="仁甫 楊" userId="e32cbefb1d7d96d9" providerId="LiveId" clId="{E171E30F-975B-4414-B9D5-B6AF1FA97BFF}" dt="2023-09-03T04:41:56.856" v="824" actId="164"/>
          <ac:spMkLst>
            <pc:docMk/>
            <pc:sldMk cId="3680911227" sldId="3253"/>
            <ac:spMk id="10" creationId="{7F3DB72C-7733-CBD4-BC8F-B0A2603159EF}"/>
          </ac:spMkLst>
        </pc:spChg>
        <pc:spChg chg="add mod topLvl">
          <ac:chgData name="仁甫 楊" userId="e32cbefb1d7d96d9" providerId="LiveId" clId="{E171E30F-975B-4414-B9D5-B6AF1FA97BFF}" dt="2023-09-03T04:41:56.856" v="824" actId="164"/>
          <ac:spMkLst>
            <pc:docMk/>
            <pc:sldMk cId="3680911227" sldId="3253"/>
            <ac:spMk id="12" creationId="{1D8443BD-9005-1A3B-3EEE-6C3FE4095897}"/>
          </ac:spMkLst>
        </pc:spChg>
        <pc:spChg chg="add mod topLvl">
          <ac:chgData name="仁甫 楊" userId="e32cbefb1d7d96d9" providerId="LiveId" clId="{E171E30F-975B-4414-B9D5-B6AF1FA97BFF}" dt="2023-09-03T04:41:56.856" v="824" actId="164"/>
          <ac:spMkLst>
            <pc:docMk/>
            <pc:sldMk cId="3680911227" sldId="3253"/>
            <ac:spMk id="13" creationId="{715C48EB-35D7-C71C-F745-69F2F95CA03D}"/>
          </ac:spMkLst>
        </pc:spChg>
        <pc:spChg chg="add mod topLvl">
          <ac:chgData name="仁甫 楊" userId="e32cbefb1d7d96d9" providerId="LiveId" clId="{E171E30F-975B-4414-B9D5-B6AF1FA97BFF}" dt="2023-09-03T04:41:56.856" v="824" actId="164"/>
          <ac:spMkLst>
            <pc:docMk/>
            <pc:sldMk cId="3680911227" sldId="3253"/>
            <ac:spMk id="15" creationId="{A8DE3AEB-BB7A-9F99-49A5-BC2600DA359E}"/>
          </ac:spMkLst>
        </pc:spChg>
        <pc:spChg chg="add mod topLvl">
          <ac:chgData name="仁甫 楊" userId="e32cbefb1d7d96d9" providerId="LiveId" clId="{E171E30F-975B-4414-B9D5-B6AF1FA97BFF}" dt="2023-09-03T04:41:56.856" v="824" actId="164"/>
          <ac:spMkLst>
            <pc:docMk/>
            <pc:sldMk cId="3680911227" sldId="3253"/>
            <ac:spMk id="20" creationId="{05F8E3A9-978C-A0D8-B1C2-07DB6BA005E1}"/>
          </ac:spMkLst>
        </pc:spChg>
        <pc:grpChg chg="add del mod">
          <ac:chgData name="仁甫 楊" userId="e32cbefb1d7d96d9" providerId="LiveId" clId="{E171E30F-975B-4414-B9D5-B6AF1FA97BFF}" dt="2023-09-03T04:41:44.002" v="819" actId="165"/>
          <ac:grpSpMkLst>
            <pc:docMk/>
            <pc:sldMk cId="3680911227" sldId="3253"/>
            <ac:grpSpMk id="22" creationId="{759E5F3A-0B34-8FDF-29DF-B115D68DC689}"/>
          </ac:grpSpMkLst>
        </pc:grpChg>
        <pc:grpChg chg="add mod">
          <ac:chgData name="仁甫 楊" userId="e32cbefb1d7d96d9" providerId="LiveId" clId="{E171E30F-975B-4414-B9D5-B6AF1FA97BFF}" dt="2023-09-03T04:42:00.916" v="825" actId="1076"/>
          <ac:grpSpMkLst>
            <pc:docMk/>
            <pc:sldMk cId="3680911227" sldId="3253"/>
            <ac:grpSpMk id="23" creationId="{E7AE4827-08B3-81CD-66AD-B68ABE06703E}"/>
          </ac:grpSpMkLst>
        </pc:grpChg>
        <pc:picChg chg="del">
          <ac:chgData name="仁甫 楊" userId="e32cbefb1d7d96d9" providerId="LiveId" clId="{E171E30F-975B-4414-B9D5-B6AF1FA97BFF}" dt="2023-09-03T04:33:32.659" v="698" actId="478"/>
          <ac:picMkLst>
            <pc:docMk/>
            <pc:sldMk cId="3680911227" sldId="3253"/>
            <ac:picMk id="4" creationId="{AC9328D2-C8A1-992F-3EA6-52DBCBEAE1BE}"/>
          </ac:picMkLst>
        </pc:picChg>
        <pc:picChg chg="add mod topLvl">
          <ac:chgData name="仁甫 楊" userId="e32cbefb1d7d96d9" providerId="LiveId" clId="{E171E30F-975B-4414-B9D5-B6AF1FA97BFF}" dt="2023-09-03T04:41:56.856" v="824" actId="164"/>
          <ac:picMkLst>
            <pc:docMk/>
            <pc:sldMk cId="3680911227" sldId="3253"/>
            <ac:picMk id="6" creationId="{B3230D6F-2454-7993-08E3-966DE0F2E45B}"/>
          </ac:picMkLst>
        </pc:picChg>
        <pc:picChg chg="add mod topLvl">
          <ac:chgData name="仁甫 楊" userId="e32cbefb1d7d96d9" providerId="LiveId" clId="{E171E30F-975B-4414-B9D5-B6AF1FA97BFF}" dt="2023-09-03T04:41:56.856" v="824" actId="164"/>
          <ac:picMkLst>
            <pc:docMk/>
            <pc:sldMk cId="3680911227" sldId="3253"/>
            <ac:picMk id="11" creationId="{2CFFD297-7D1A-80A8-2C61-96675374B51C}"/>
          </ac:picMkLst>
        </pc:picChg>
        <pc:picChg chg="add mod topLvl">
          <ac:chgData name="仁甫 楊" userId="e32cbefb1d7d96d9" providerId="LiveId" clId="{E171E30F-975B-4414-B9D5-B6AF1FA97BFF}" dt="2023-09-03T04:41:56.856" v="824" actId="164"/>
          <ac:picMkLst>
            <pc:docMk/>
            <pc:sldMk cId="3680911227" sldId="3253"/>
            <ac:picMk id="14" creationId="{DEEC1AD4-079E-C396-6739-4074E402B340}"/>
          </ac:picMkLst>
        </pc:picChg>
        <pc:picChg chg="add mod topLvl">
          <ac:chgData name="仁甫 楊" userId="e32cbefb1d7d96d9" providerId="LiveId" clId="{E171E30F-975B-4414-B9D5-B6AF1FA97BFF}" dt="2023-09-03T04:41:56.856" v="824" actId="164"/>
          <ac:picMkLst>
            <pc:docMk/>
            <pc:sldMk cId="3680911227" sldId="3253"/>
            <ac:picMk id="16" creationId="{50E1CACE-8D86-6A1D-9D12-EB29553D6AF1}"/>
          </ac:picMkLst>
        </pc:picChg>
        <pc:picChg chg="add mod topLvl">
          <ac:chgData name="仁甫 楊" userId="e32cbefb1d7d96d9" providerId="LiveId" clId="{E171E30F-975B-4414-B9D5-B6AF1FA97BFF}" dt="2023-09-03T04:41:56.856" v="824" actId="164"/>
          <ac:picMkLst>
            <pc:docMk/>
            <pc:sldMk cId="3680911227" sldId="3253"/>
            <ac:picMk id="17" creationId="{9771847F-EAE7-29D6-2366-E3E09C139B88}"/>
          </ac:picMkLst>
        </pc:picChg>
        <pc:picChg chg="add mod topLvl">
          <ac:chgData name="仁甫 楊" userId="e32cbefb1d7d96d9" providerId="LiveId" clId="{E171E30F-975B-4414-B9D5-B6AF1FA97BFF}" dt="2023-09-03T04:41:56.856" v="824" actId="164"/>
          <ac:picMkLst>
            <pc:docMk/>
            <pc:sldMk cId="3680911227" sldId="3253"/>
            <ac:picMk id="18" creationId="{73B36BA2-167F-7A14-9D86-0718ADCAE5FD}"/>
          </ac:picMkLst>
        </pc:picChg>
        <pc:picChg chg="add mod topLvl">
          <ac:chgData name="仁甫 楊" userId="e32cbefb1d7d96d9" providerId="LiveId" clId="{E171E30F-975B-4414-B9D5-B6AF1FA97BFF}" dt="2023-09-03T04:41:56.856" v="824" actId="164"/>
          <ac:picMkLst>
            <pc:docMk/>
            <pc:sldMk cId="3680911227" sldId="3253"/>
            <ac:picMk id="19" creationId="{DC92A09C-07A8-96D3-33DC-59769B1A7863}"/>
          </ac:picMkLst>
        </pc:picChg>
        <pc:picChg chg="add mod">
          <ac:chgData name="仁甫 楊" userId="e32cbefb1d7d96d9" providerId="LiveId" clId="{E171E30F-975B-4414-B9D5-B6AF1FA97BFF}" dt="2023-09-03T04:41:56.856" v="824" actId="164"/>
          <ac:picMkLst>
            <pc:docMk/>
            <pc:sldMk cId="3680911227" sldId="3253"/>
            <ac:picMk id="21" creationId="{8AD2E3FB-F847-8B82-3988-56D04B649508}"/>
          </ac:picMkLst>
        </pc:picChg>
      </pc:sldChg>
      <pc:sldChg chg="addSp delSp modSp new del mod delAnim modAnim">
        <pc:chgData name="仁甫 楊" userId="e32cbefb1d7d96d9" providerId="LiveId" clId="{E171E30F-975B-4414-B9D5-B6AF1FA97BFF}" dt="2023-09-03T04:35:07.184" v="704" actId="47"/>
        <pc:sldMkLst>
          <pc:docMk/>
          <pc:sldMk cId="3100831456" sldId="3254"/>
        </pc:sldMkLst>
        <pc:picChg chg="add del mod">
          <ac:chgData name="仁甫 楊" userId="e32cbefb1d7d96d9" providerId="LiveId" clId="{E171E30F-975B-4414-B9D5-B6AF1FA97BFF}" dt="2023-09-03T04:35:04.539" v="702" actId="21"/>
          <ac:picMkLst>
            <pc:docMk/>
            <pc:sldMk cId="3100831456" sldId="3254"/>
            <ac:picMk id="3" creationId="{6836D523-6F63-4DF2-8C5D-F90C67069B3A}"/>
          </ac:picMkLst>
        </pc:picChg>
      </pc:sldChg>
      <pc:sldChg chg="addSp delSp modSp add mod modAnim">
        <pc:chgData name="仁甫 楊" userId="e32cbefb1d7d96d9" providerId="LiveId" clId="{E171E30F-975B-4414-B9D5-B6AF1FA97BFF}" dt="2023-09-03T04:47:40.472" v="884" actId="20577"/>
        <pc:sldMkLst>
          <pc:docMk/>
          <pc:sldMk cId="1425971860" sldId="3255"/>
        </pc:sldMkLst>
        <pc:spChg chg="mod">
          <ac:chgData name="仁甫 楊" userId="e32cbefb1d7d96d9" providerId="LiveId" clId="{E171E30F-975B-4414-B9D5-B6AF1FA97BFF}" dt="2023-09-03T04:47:40.472" v="884" actId="20577"/>
          <ac:spMkLst>
            <pc:docMk/>
            <pc:sldMk cId="1425971860" sldId="3255"/>
            <ac:spMk id="3" creationId="{044B8422-8291-C224-F80D-4B3BB8248D84}"/>
          </ac:spMkLst>
        </pc:spChg>
        <pc:spChg chg="del">
          <ac:chgData name="仁甫 楊" userId="e32cbefb1d7d96d9" providerId="LiveId" clId="{E171E30F-975B-4414-B9D5-B6AF1FA97BFF}" dt="2023-09-03T04:40:37.881" v="783" actId="478"/>
          <ac:spMkLst>
            <pc:docMk/>
            <pc:sldMk cId="1425971860" sldId="3255"/>
            <ac:spMk id="5" creationId="{18A342F5-E7F8-763F-748D-B3A0DB9A8F54}"/>
          </ac:spMkLst>
        </pc:spChg>
        <pc:picChg chg="add mod">
          <ac:chgData name="仁甫 楊" userId="e32cbefb1d7d96d9" providerId="LiveId" clId="{E171E30F-975B-4414-B9D5-B6AF1FA97BFF}" dt="2023-09-03T04:35:18.305" v="713" actId="1076"/>
          <ac:picMkLst>
            <pc:docMk/>
            <pc:sldMk cId="1425971860" sldId="3255"/>
            <ac:picMk id="2" creationId="{917B1EA0-58D2-9F1F-7AC6-301A569A4252}"/>
          </ac:picMkLst>
        </pc:picChg>
      </pc:sldChg>
      <pc:sldChg chg="addSp delSp modSp add mod ord">
        <pc:chgData name="仁甫 楊" userId="e32cbefb1d7d96d9" providerId="LiveId" clId="{E171E30F-975B-4414-B9D5-B6AF1FA97BFF}" dt="2023-09-03T04:40:32.477" v="781" actId="478"/>
        <pc:sldMkLst>
          <pc:docMk/>
          <pc:sldMk cId="3351531620" sldId="3256"/>
        </pc:sldMkLst>
        <pc:spChg chg="mod">
          <ac:chgData name="仁甫 楊" userId="e32cbefb1d7d96d9" providerId="LiveId" clId="{E171E30F-975B-4414-B9D5-B6AF1FA97BFF}" dt="2023-09-03T04:38:59.596" v="757" actId="20577"/>
          <ac:spMkLst>
            <pc:docMk/>
            <pc:sldMk cId="3351531620" sldId="3256"/>
            <ac:spMk id="3" creationId="{044B8422-8291-C224-F80D-4B3BB8248D84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4" creationId="{E7826BB0-46F5-50FF-7F5C-698463BBA0AF}"/>
          </ac:spMkLst>
        </pc:spChg>
        <pc:spChg chg="del mod">
          <ac:chgData name="仁甫 楊" userId="e32cbefb1d7d96d9" providerId="LiveId" clId="{E171E30F-975B-4414-B9D5-B6AF1FA97BFF}" dt="2023-09-03T04:40:32.477" v="781" actId="478"/>
          <ac:spMkLst>
            <pc:docMk/>
            <pc:sldMk cId="3351531620" sldId="3256"/>
            <ac:spMk id="5" creationId="{18A342F5-E7F8-763F-748D-B3A0DB9A8F54}"/>
          </ac:spMkLst>
        </pc:spChg>
        <pc:spChg chg="del">
          <ac:chgData name="仁甫 楊" userId="e32cbefb1d7d96d9" providerId="LiveId" clId="{E171E30F-975B-4414-B9D5-B6AF1FA97BFF}" dt="2023-09-03T04:38:43.755" v="726" actId="478"/>
          <ac:spMkLst>
            <pc:docMk/>
            <pc:sldMk cId="3351531620" sldId="3256"/>
            <ac:spMk id="7" creationId="{4D53758D-6B65-20E8-187F-3EC72790EA80}"/>
          </ac:spMkLst>
        </pc:spChg>
        <pc:spChg chg="del">
          <ac:chgData name="仁甫 楊" userId="e32cbefb1d7d96d9" providerId="LiveId" clId="{E171E30F-975B-4414-B9D5-B6AF1FA97BFF}" dt="2023-09-03T04:38:43.755" v="726" actId="478"/>
          <ac:spMkLst>
            <pc:docMk/>
            <pc:sldMk cId="3351531620" sldId="3256"/>
            <ac:spMk id="8" creationId="{072E11B5-FB7A-BD1E-3A57-EE9A5148B938}"/>
          </ac:spMkLst>
        </pc:spChg>
        <pc:spChg chg="del">
          <ac:chgData name="仁甫 楊" userId="e32cbefb1d7d96d9" providerId="LiveId" clId="{E171E30F-975B-4414-B9D5-B6AF1FA97BFF}" dt="2023-09-03T04:38:43.755" v="726" actId="478"/>
          <ac:spMkLst>
            <pc:docMk/>
            <pc:sldMk cId="3351531620" sldId="3256"/>
            <ac:spMk id="9" creationId="{7C5FC062-CCA0-2AF2-C904-DDA577F390F9}"/>
          </ac:spMkLst>
        </pc:spChg>
        <pc:spChg chg="del">
          <ac:chgData name="仁甫 楊" userId="e32cbefb1d7d96d9" providerId="LiveId" clId="{E171E30F-975B-4414-B9D5-B6AF1FA97BFF}" dt="2023-09-03T04:38:43.755" v="726" actId="478"/>
          <ac:spMkLst>
            <pc:docMk/>
            <pc:sldMk cId="3351531620" sldId="3256"/>
            <ac:spMk id="10" creationId="{7F3DB72C-7733-CBD4-BC8F-B0A2603159EF}"/>
          </ac:spMkLst>
        </pc:spChg>
        <pc:spChg chg="del">
          <ac:chgData name="仁甫 楊" userId="e32cbefb1d7d96d9" providerId="LiveId" clId="{E171E30F-975B-4414-B9D5-B6AF1FA97BFF}" dt="2023-09-03T04:38:43.755" v="726" actId="478"/>
          <ac:spMkLst>
            <pc:docMk/>
            <pc:sldMk cId="3351531620" sldId="3256"/>
            <ac:spMk id="12" creationId="{1D8443BD-9005-1A3B-3EEE-6C3FE4095897}"/>
          </ac:spMkLst>
        </pc:spChg>
        <pc:spChg chg="del">
          <ac:chgData name="仁甫 楊" userId="e32cbefb1d7d96d9" providerId="LiveId" clId="{E171E30F-975B-4414-B9D5-B6AF1FA97BFF}" dt="2023-09-03T04:38:43.755" v="726" actId="478"/>
          <ac:spMkLst>
            <pc:docMk/>
            <pc:sldMk cId="3351531620" sldId="3256"/>
            <ac:spMk id="13" creationId="{715C48EB-35D7-C71C-F745-69F2F95CA03D}"/>
          </ac:spMkLst>
        </pc:spChg>
        <pc:spChg chg="del">
          <ac:chgData name="仁甫 楊" userId="e32cbefb1d7d96d9" providerId="LiveId" clId="{E171E30F-975B-4414-B9D5-B6AF1FA97BFF}" dt="2023-09-03T04:38:43.755" v="726" actId="478"/>
          <ac:spMkLst>
            <pc:docMk/>
            <pc:sldMk cId="3351531620" sldId="3256"/>
            <ac:spMk id="15" creationId="{A8DE3AEB-BB7A-9F99-49A5-BC2600DA359E}"/>
          </ac:spMkLst>
        </pc:spChg>
        <pc:spChg chg="del">
          <ac:chgData name="仁甫 楊" userId="e32cbefb1d7d96d9" providerId="LiveId" clId="{E171E30F-975B-4414-B9D5-B6AF1FA97BFF}" dt="2023-09-03T04:38:43.755" v="726" actId="478"/>
          <ac:spMkLst>
            <pc:docMk/>
            <pc:sldMk cId="3351531620" sldId="3256"/>
            <ac:spMk id="20" creationId="{05F8E3A9-978C-A0D8-B1C2-07DB6BA005E1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21" creationId="{3EFF7B71-5963-7DDB-43C8-A6B1461D6924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22" creationId="{C8DD05AE-C7FA-5E0F-D25E-64EAA77AAC58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23" creationId="{298EFD7C-3FB7-142D-F84F-6114DC7FFA31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24" creationId="{DEE1B027-4ECE-F634-5C32-A834670A4275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25" creationId="{884F737B-592E-45C2-E435-03734EB6710F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26" creationId="{409C2329-6260-03C5-5626-87D074390E0C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32" creationId="{F1F54648-2F64-1C3D-B57F-1C0CC9B6904E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34" creationId="{EE6B8333-CB26-BCD3-5DF1-11668EA51E6A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35" creationId="{09D40472-A659-497C-3C65-2C29857FBF34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36" creationId="{66E60971-129A-34F9-015D-57F6243CA8F4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43" creationId="{48460208-08BF-4CBD-61E5-69F23BB7C0B3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44" creationId="{08D94138-818F-D3C6-65C6-D94C16F55147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45" creationId="{458B4EA9-59D5-DC0A-380C-D9AD77991FEF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47" creationId="{E2267964-7830-839A-9A45-CB26573FA6C8}"/>
          </ac:spMkLst>
        </pc:spChg>
        <pc:spChg chg="add mod">
          <ac:chgData name="仁甫 楊" userId="e32cbefb1d7d96d9" providerId="LiveId" clId="{E171E30F-975B-4414-B9D5-B6AF1FA97BFF}" dt="2023-09-03T04:40:00.677" v="771" actId="164"/>
          <ac:spMkLst>
            <pc:docMk/>
            <pc:sldMk cId="3351531620" sldId="3256"/>
            <ac:spMk id="52" creationId="{96FB0BA2-D58F-71F4-C853-87A3D0BB1179}"/>
          </ac:spMkLst>
        </pc:spChg>
        <pc:grpChg chg="add mod">
          <ac:chgData name="仁甫 楊" userId="e32cbefb1d7d96d9" providerId="LiveId" clId="{E171E30F-975B-4414-B9D5-B6AF1FA97BFF}" dt="2023-09-03T04:40:19.374" v="778" actId="1076"/>
          <ac:grpSpMkLst>
            <pc:docMk/>
            <pc:sldMk cId="3351531620" sldId="3256"/>
            <ac:grpSpMk id="54" creationId="{B21243FC-D4D4-1E3B-46F2-A15F7A45268D}"/>
          </ac:grpSpMkLst>
        </pc:grpChg>
        <pc:picChg chg="add mod">
          <ac:chgData name="仁甫 楊" userId="e32cbefb1d7d96d9" providerId="LiveId" clId="{E171E30F-975B-4414-B9D5-B6AF1FA97BFF}" dt="2023-09-03T04:40:00.677" v="771" actId="164"/>
          <ac:picMkLst>
            <pc:docMk/>
            <pc:sldMk cId="3351531620" sldId="3256"/>
            <ac:picMk id="2" creationId="{E352B460-8F24-45B6-B40A-5620181842F8}"/>
          </ac:picMkLst>
        </pc:picChg>
        <pc:picChg chg="del">
          <ac:chgData name="仁甫 楊" userId="e32cbefb1d7d96d9" providerId="LiveId" clId="{E171E30F-975B-4414-B9D5-B6AF1FA97BFF}" dt="2023-09-03T04:38:43.755" v="726" actId="478"/>
          <ac:picMkLst>
            <pc:docMk/>
            <pc:sldMk cId="3351531620" sldId="3256"/>
            <ac:picMk id="6" creationId="{B3230D6F-2454-7993-08E3-966DE0F2E45B}"/>
          </ac:picMkLst>
        </pc:picChg>
        <pc:picChg chg="del">
          <ac:chgData name="仁甫 楊" userId="e32cbefb1d7d96d9" providerId="LiveId" clId="{E171E30F-975B-4414-B9D5-B6AF1FA97BFF}" dt="2023-09-03T04:38:43.755" v="726" actId="478"/>
          <ac:picMkLst>
            <pc:docMk/>
            <pc:sldMk cId="3351531620" sldId="3256"/>
            <ac:picMk id="11" creationId="{2CFFD297-7D1A-80A8-2C61-96675374B51C}"/>
          </ac:picMkLst>
        </pc:picChg>
        <pc:picChg chg="del">
          <ac:chgData name="仁甫 楊" userId="e32cbefb1d7d96d9" providerId="LiveId" clId="{E171E30F-975B-4414-B9D5-B6AF1FA97BFF}" dt="2023-09-03T04:38:43.755" v="726" actId="478"/>
          <ac:picMkLst>
            <pc:docMk/>
            <pc:sldMk cId="3351531620" sldId="3256"/>
            <ac:picMk id="14" creationId="{DEEC1AD4-079E-C396-6739-4074E402B340}"/>
          </ac:picMkLst>
        </pc:picChg>
        <pc:picChg chg="del">
          <ac:chgData name="仁甫 楊" userId="e32cbefb1d7d96d9" providerId="LiveId" clId="{E171E30F-975B-4414-B9D5-B6AF1FA97BFF}" dt="2023-09-03T04:38:43.755" v="726" actId="478"/>
          <ac:picMkLst>
            <pc:docMk/>
            <pc:sldMk cId="3351531620" sldId="3256"/>
            <ac:picMk id="16" creationId="{50E1CACE-8D86-6A1D-9D12-EB29553D6AF1}"/>
          </ac:picMkLst>
        </pc:picChg>
        <pc:picChg chg="del">
          <ac:chgData name="仁甫 楊" userId="e32cbefb1d7d96d9" providerId="LiveId" clId="{E171E30F-975B-4414-B9D5-B6AF1FA97BFF}" dt="2023-09-03T04:38:43.755" v="726" actId="478"/>
          <ac:picMkLst>
            <pc:docMk/>
            <pc:sldMk cId="3351531620" sldId="3256"/>
            <ac:picMk id="17" creationId="{9771847F-EAE7-29D6-2366-E3E09C139B88}"/>
          </ac:picMkLst>
        </pc:picChg>
        <pc:picChg chg="del">
          <ac:chgData name="仁甫 楊" userId="e32cbefb1d7d96d9" providerId="LiveId" clId="{E171E30F-975B-4414-B9D5-B6AF1FA97BFF}" dt="2023-09-03T04:38:43.755" v="726" actId="478"/>
          <ac:picMkLst>
            <pc:docMk/>
            <pc:sldMk cId="3351531620" sldId="3256"/>
            <ac:picMk id="18" creationId="{73B36BA2-167F-7A14-9D86-0718ADCAE5FD}"/>
          </ac:picMkLst>
        </pc:picChg>
        <pc:picChg chg="del">
          <ac:chgData name="仁甫 楊" userId="e32cbefb1d7d96d9" providerId="LiveId" clId="{E171E30F-975B-4414-B9D5-B6AF1FA97BFF}" dt="2023-09-03T04:38:43.755" v="726" actId="478"/>
          <ac:picMkLst>
            <pc:docMk/>
            <pc:sldMk cId="3351531620" sldId="3256"/>
            <ac:picMk id="19" creationId="{DC92A09C-07A8-96D3-33DC-59769B1A7863}"/>
          </ac:picMkLst>
        </pc:picChg>
        <pc:picChg chg="add mod">
          <ac:chgData name="仁甫 楊" userId="e32cbefb1d7d96d9" providerId="LiveId" clId="{E171E30F-975B-4414-B9D5-B6AF1FA97BFF}" dt="2023-09-03T04:40:00.677" v="771" actId="164"/>
          <ac:picMkLst>
            <pc:docMk/>
            <pc:sldMk cId="3351531620" sldId="3256"/>
            <ac:picMk id="48" creationId="{E7CA1A1B-C88C-501B-C523-45DDBA4E6488}"/>
          </ac:picMkLst>
        </pc:picChg>
        <pc:picChg chg="add mod">
          <ac:chgData name="仁甫 楊" userId="e32cbefb1d7d96d9" providerId="LiveId" clId="{E171E30F-975B-4414-B9D5-B6AF1FA97BFF}" dt="2023-09-03T04:40:00.677" v="771" actId="164"/>
          <ac:picMkLst>
            <pc:docMk/>
            <pc:sldMk cId="3351531620" sldId="3256"/>
            <ac:picMk id="49" creationId="{575EB06D-5016-4F4B-5FA6-9FD77660AE70}"/>
          </ac:picMkLst>
        </pc:picChg>
        <pc:picChg chg="add mod">
          <ac:chgData name="仁甫 楊" userId="e32cbefb1d7d96d9" providerId="LiveId" clId="{E171E30F-975B-4414-B9D5-B6AF1FA97BFF}" dt="2023-09-03T04:40:00.677" v="771" actId="164"/>
          <ac:picMkLst>
            <pc:docMk/>
            <pc:sldMk cId="3351531620" sldId="3256"/>
            <ac:picMk id="50" creationId="{BE9E7C51-03A9-3C27-65F0-6A0A41B69D12}"/>
          </ac:picMkLst>
        </pc:picChg>
        <pc:picChg chg="add mod">
          <ac:chgData name="仁甫 楊" userId="e32cbefb1d7d96d9" providerId="LiveId" clId="{E171E30F-975B-4414-B9D5-B6AF1FA97BFF}" dt="2023-09-03T04:40:00.677" v="771" actId="164"/>
          <ac:picMkLst>
            <pc:docMk/>
            <pc:sldMk cId="3351531620" sldId="3256"/>
            <ac:picMk id="51" creationId="{B3D0D535-59B0-F14B-3676-5504060F9630}"/>
          </ac:picMkLst>
        </pc:picChg>
        <pc:picChg chg="add mod">
          <ac:chgData name="仁甫 楊" userId="e32cbefb1d7d96d9" providerId="LiveId" clId="{E171E30F-975B-4414-B9D5-B6AF1FA97BFF}" dt="2023-09-03T04:40:17.365" v="777" actId="1076"/>
          <ac:picMkLst>
            <pc:docMk/>
            <pc:sldMk cId="3351531620" sldId="3256"/>
            <ac:picMk id="53" creationId="{E3DF683A-B5A2-58A1-408B-BEB1839922EF}"/>
          </ac:picMkLst>
        </pc:pic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27" creationId="{4C82568D-8CBE-9D1E-9907-63284FC9D9FE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28" creationId="{FF71C12A-20FC-B8EB-A86B-FFE392252FC7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29" creationId="{2F073FF9-A870-54A5-EEBE-476E57AE6DF8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30" creationId="{229A0C68-AA2A-457B-2FE5-F6D50F53B643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31" creationId="{01BAF83F-1E22-C4A7-8176-63598C156FF2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33" creationId="{52DF9A33-7524-8959-CAAD-61650A4B500A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37" creationId="{29531562-3C5F-EE17-496F-33BF9EBA9240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38" creationId="{196754A6-4D07-F5F4-EBFC-F23AAC5E7E97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39" creationId="{7CD4891E-DD85-FE18-1BEA-D7BFC6E8449C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40" creationId="{A08D488A-6207-C6BE-65F6-998947FDF6EE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41" creationId="{291625F8-9047-6618-B8C3-87EB07D260C0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42" creationId="{9BB805E1-D610-C5C7-7F87-DE46A8D144A6}"/>
          </ac:cxnSpMkLst>
        </pc:cxnChg>
        <pc:cxnChg chg="add mod">
          <ac:chgData name="仁甫 楊" userId="e32cbefb1d7d96d9" providerId="LiveId" clId="{E171E30F-975B-4414-B9D5-B6AF1FA97BFF}" dt="2023-09-03T04:40:00.677" v="771" actId="164"/>
          <ac:cxnSpMkLst>
            <pc:docMk/>
            <pc:sldMk cId="3351531620" sldId="3256"/>
            <ac:cxnSpMk id="46" creationId="{B9459DDB-9BC5-52E7-A4E4-4129D7949B8D}"/>
          </ac:cxnSpMkLst>
        </pc:cxnChg>
      </pc:sldChg>
      <pc:sldChg chg="addSp delSp modSp add mod ord">
        <pc:chgData name="仁甫 楊" userId="e32cbefb1d7d96d9" providerId="LiveId" clId="{E171E30F-975B-4414-B9D5-B6AF1FA97BFF}" dt="2023-09-03T04:47:34.408" v="881" actId="20577"/>
        <pc:sldMkLst>
          <pc:docMk/>
          <pc:sldMk cId="164288007" sldId="3257"/>
        </pc:sldMkLst>
        <pc:spChg chg="mod">
          <ac:chgData name="仁甫 楊" userId="e32cbefb1d7d96d9" providerId="LiveId" clId="{E171E30F-975B-4414-B9D5-B6AF1FA97BFF}" dt="2023-09-03T04:47:34.408" v="881" actId="20577"/>
          <ac:spMkLst>
            <pc:docMk/>
            <pc:sldMk cId="164288007" sldId="3257"/>
            <ac:spMk id="3" creationId="{044B8422-8291-C224-F80D-4B3BB8248D84}"/>
          </ac:spMkLst>
        </pc:spChg>
        <pc:grpChg chg="del">
          <ac:chgData name="仁甫 楊" userId="e32cbefb1d7d96d9" providerId="LiveId" clId="{E171E30F-975B-4414-B9D5-B6AF1FA97BFF}" dt="2023-09-03T04:46:39.641" v="845" actId="478"/>
          <ac:grpSpMkLst>
            <pc:docMk/>
            <pc:sldMk cId="164288007" sldId="3257"/>
            <ac:grpSpMk id="23" creationId="{E7AE4827-08B3-81CD-66AD-B68ABE06703E}"/>
          </ac:grpSpMkLst>
        </pc:grpChg>
        <pc:picChg chg="add mod">
          <ac:chgData name="仁甫 楊" userId="e32cbefb1d7d96d9" providerId="LiveId" clId="{E171E30F-975B-4414-B9D5-B6AF1FA97BFF}" dt="2023-09-03T04:47:15.966" v="852" actId="1076"/>
          <ac:picMkLst>
            <pc:docMk/>
            <pc:sldMk cId="164288007" sldId="3257"/>
            <ac:picMk id="2" creationId="{818A18A5-0CA0-3885-C7DE-5D21DC3BA022}"/>
          </ac:picMkLst>
        </pc:picChg>
        <pc:picChg chg="add mod">
          <ac:chgData name="仁甫 楊" userId="e32cbefb1d7d96d9" providerId="LiveId" clId="{E171E30F-975B-4414-B9D5-B6AF1FA97BFF}" dt="2023-09-03T04:47:17.471" v="853" actId="1076"/>
          <ac:picMkLst>
            <pc:docMk/>
            <pc:sldMk cId="164288007" sldId="3257"/>
            <ac:picMk id="4" creationId="{11116063-75C1-4788-8A20-C01BD1A53D16}"/>
          </ac:picMkLst>
        </pc:picChg>
      </pc:sldChg>
      <pc:sldChg chg="addSp delSp modSp add mod">
        <pc:chgData name="仁甫 楊" userId="e32cbefb1d7d96d9" providerId="LiveId" clId="{E171E30F-975B-4414-B9D5-B6AF1FA97BFF}" dt="2023-09-03T04:49:18.650" v="947" actId="1076"/>
        <pc:sldMkLst>
          <pc:docMk/>
          <pc:sldMk cId="222866662" sldId="3258"/>
        </pc:sldMkLst>
        <pc:spChg chg="mod">
          <ac:chgData name="仁甫 楊" userId="e32cbefb1d7d96d9" providerId="LiveId" clId="{E171E30F-975B-4414-B9D5-B6AF1FA97BFF}" dt="2023-09-03T04:48:20.476" v="914" actId="20577"/>
          <ac:spMkLst>
            <pc:docMk/>
            <pc:sldMk cId="222866662" sldId="3258"/>
            <ac:spMk id="3" creationId="{044B8422-8291-C224-F80D-4B3BB8248D84}"/>
          </ac:spMkLst>
        </pc:spChg>
        <pc:picChg chg="del">
          <ac:chgData name="仁甫 楊" userId="e32cbefb1d7d96d9" providerId="LiveId" clId="{E171E30F-975B-4414-B9D5-B6AF1FA97BFF}" dt="2023-09-03T04:48:22.982" v="915" actId="478"/>
          <ac:picMkLst>
            <pc:docMk/>
            <pc:sldMk cId="222866662" sldId="3258"/>
            <ac:picMk id="2" creationId="{818A18A5-0CA0-3885-C7DE-5D21DC3BA022}"/>
          </ac:picMkLst>
        </pc:picChg>
        <pc:picChg chg="del">
          <ac:chgData name="仁甫 楊" userId="e32cbefb1d7d96d9" providerId="LiveId" clId="{E171E30F-975B-4414-B9D5-B6AF1FA97BFF}" dt="2023-09-03T04:48:23.339" v="916" actId="478"/>
          <ac:picMkLst>
            <pc:docMk/>
            <pc:sldMk cId="222866662" sldId="3258"/>
            <ac:picMk id="4" creationId="{11116063-75C1-4788-8A20-C01BD1A53D16}"/>
          </ac:picMkLst>
        </pc:picChg>
        <pc:picChg chg="add mod">
          <ac:chgData name="仁甫 楊" userId="e32cbefb1d7d96d9" providerId="LiveId" clId="{E171E30F-975B-4414-B9D5-B6AF1FA97BFF}" dt="2023-09-03T04:49:10.844" v="946" actId="1076"/>
          <ac:picMkLst>
            <pc:docMk/>
            <pc:sldMk cId="222866662" sldId="3258"/>
            <ac:picMk id="5" creationId="{DF1C5603-EADF-BE73-C0B3-0F09C9466A1F}"/>
          </ac:picMkLst>
        </pc:picChg>
        <pc:picChg chg="add mod">
          <ac:chgData name="仁甫 楊" userId="e32cbefb1d7d96d9" providerId="LiveId" clId="{E171E30F-975B-4414-B9D5-B6AF1FA97BFF}" dt="2023-09-03T04:49:18.650" v="947" actId="1076"/>
          <ac:picMkLst>
            <pc:docMk/>
            <pc:sldMk cId="222866662" sldId="3258"/>
            <ac:picMk id="6" creationId="{30DBA3D3-3BC0-A58B-CECC-A25D411E19CC}"/>
          </ac:picMkLst>
        </pc:picChg>
      </pc:sldChg>
      <pc:sldChg chg="addSp delSp modSp add mod">
        <pc:chgData name="仁甫 楊" userId="e32cbefb1d7d96d9" providerId="LiveId" clId="{E171E30F-975B-4414-B9D5-B6AF1FA97BFF}" dt="2023-09-03T04:49:05.394" v="944" actId="1076"/>
        <pc:sldMkLst>
          <pc:docMk/>
          <pc:sldMk cId="1457878241" sldId="3259"/>
        </pc:sldMkLst>
        <pc:spChg chg="mod">
          <ac:chgData name="仁甫 楊" userId="e32cbefb1d7d96d9" providerId="LiveId" clId="{E171E30F-975B-4414-B9D5-B6AF1FA97BFF}" dt="2023-09-03T04:48:44.472" v="932" actId="20577"/>
          <ac:spMkLst>
            <pc:docMk/>
            <pc:sldMk cId="1457878241" sldId="3259"/>
            <ac:spMk id="3" creationId="{044B8422-8291-C224-F80D-4B3BB8248D84}"/>
          </ac:spMkLst>
        </pc:spChg>
        <pc:picChg chg="add mod">
          <ac:chgData name="仁甫 楊" userId="e32cbefb1d7d96d9" providerId="LiveId" clId="{E171E30F-975B-4414-B9D5-B6AF1FA97BFF}" dt="2023-09-03T04:49:05.394" v="944" actId="1076"/>
          <ac:picMkLst>
            <pc:docMk/>
            <pc:sldMk cId="1457878241" sldId="3259"/>
            <ac:picMk id="2" creationId="{4E91167C-E580-6235-FF14-864F5D0C0889}"/>
          </ac:picMkLst>
        </pc:picChg>
        <pc:picChg chg="add mod">
          <ac:chgData name="仁甫 楊" userId="e32cbefb1d7d96d9" providerId="LiveId" clId="{E171E30F-975B-4414-B9D5-B6AF1FA97BFF}" dt="2023-09-03T04:49:04.340" v="943" actId="1076"/>
          <ac:picMkLst>
            <pc:docMk/>
            <pc:sldMk cId="1457878241" sldId="3259"/>
            <ac:picMk id="4" creationId="{019A8E77-2306-D2E4-2946-2A482F104DCD}"/>
          </ac:picMkLst>
        </pc:picChg>
        <pc:picChg chg="del">
          <ac:chgData name="仁甫 楊" userId="e32cbefb1d7d96d9" providerId="LiveId" clId="{E171E30F-975B-4414-B9D5-B6AF1FA97BFF}" dt="2023-09-03T04:48:49.882" v="933" actId="478"/>
          <ac:picMkLst>
            <pc:docMk/>
            <pc:sldMk cId="1457878241" sldId="3259"/>
            <ac:picMk id="5" creationId="{DF1C5603-EADF-BE73-C0B3-0F09C9466A1F}"/>
          </ac:picMkLst>
        </pc:picChg>
        <pc:picChg chg="del">
          <ac:chgData name="仁甫 楊" userId="e32cbefb1d7d96d9" providerId="LiveId" clId="{E171E30F-975B-4414-B9D5-B6AF1FA97BFF}" dt="2023-09-03T04:48:51.490" v="935" actId="478"/>
          <ac:picMkLst>
            <pc:docMk/>
            <pc:sldMk cId="1457878241" sldId="3259"/>
            <ac:picMk id="6" creationId="{30DBA3D3-3BC0-A58B-CECC-A25D411E19CC}"/>
          </ac:picMkLst>
        </pc:picChg>
      </pc:sldChg>
      <pc:sldChg chg="new del">
        <pc:chgData name="仁甫 楊" userId="e32cbefb1d7d96d9" providerId="LiveId" clId="{E171E30F-975B-4414-B9D5-B6AF1FA97BFF}" dt="2023-09-03T04:49:36.703" v="950" actId="47"/>
        <pc:sldMkLst>
          <pc:docMk/>
          <pc:sldMk cId="1074743425" sldId="3260"/>
        </pc:sldMkLst>
      </pc:sldChg>
      <pc:sldChg chg="addSp delSp modSp add mod">
        <pc:chgData name="仁甫 楊" userId="e32cbefb1d7d96d9" providerId="LiveId" clId="{E171E30F-975B-4414-B9D5-B6AF1FA97BFF}" dt="2023-09-03T05:39:32.104" v="960" actId="1076"/>
        <pc:sldMkLst>
          <pc:docMk/>
          <pc:sldMk cId="1636583145" sldId="3261"/>
        </pc:sldMkLst>
        <pc:spChg chg="mod">
          <ac:chgData name="仁甫 楊" userId="e32cbefb1d7d96d9" providerId="LiveId" clId="{E171E30F-975B-4414-B9D5-B6AF1FA97BFF}" dt="2023-09-03T04:49:50.746" v="955"/>
          <ac:spMkLst>
            <pc:docMk/>
            <pc:sldMk cId="1636583145" sldId="3261"/>
            <ac:spMk id="3" creationId="{044B8422-8291-C224-F80D-4B3BB8248D84}"/>
          </ac:spMkLst>
        </pc:spChg>
        <pc:picChg chg="del">
          <ac:chgData name="仁甫 楊" userId="e32cbefb1d7d96d9" providerId="LiveId" clId="{E171E30F-975B-4414-B9D5-B6AF1FA97BFF}" dt="2023-09-03T04:49:52.094" v="956" actId="478"/>
          <ac:picMkLst>
            <pc:docMk/>
            <pc:sldMk cId="1636583145" sldId="3261"/>
            <ac:picMk id="2" creationId="{4E91167C-E580-6235-FF14-864F5D0C0889}"/>
          </ac:picMkLst>
        </pc:picChg>
        <pc:picChg chg="del">
          <ac:chgData name="仁甫 楊" userId="e32cbefb1d7d96d9" providerId="LiveId" clId="{E171E30F-975B-4414-B9D5-B6AF1FA97BFF}" dt="2023-09-03T04:49:53.336" v="957" actId="478"/>
          <ac:picMkLst>
            <pc:docMk/>
            <pc:sldMk cId="1636583145" sldId="3261"/>
            <ac:picMk id="4" creationId="{019A8E77-2306-D2E4-2946-2A482F104DCD}"/>
          </ac:picMkLst>
        </pc:picChg>
        <pc:picChg chg="add mod">
          <ac:chgData name="仁甫 楊" userId="e32cbefb1d7d96d9" providerId="LiveId" clId="{E171E30F-975B-4414-B9D5-B6AF1FA97BFF}" dt="2023-09-03T05:39:32.104" v="960" actId="1076"/>
          <ac:picMkLst>
            <pc:docMk/>
            <pc:sldMk cId="1636583145" sldId="3261"/>
            <ac:picMk id="5" creationId="{E241B02C-1DFB-B728-D9F1-BC4DF3B8737E}"/>
          </ac:picMkLst>
        </pc:picChg>
      </pc:sldChg>
      <pc:sldChg chg="add del">
        <pc:chgData name="仁甫 楊" userId="e32cbefb1d7d96d9" providerId="LiveId" clId="{E171E30F-975B-4414-B9D5-B6AF1FA97BFF}" dt="2023-09-03T04:49:41.263" v="952" actId="47"/>
        <pc:sldMkLst>
          <pc:docMk/>
          <pc:sldMk cId="3159269537" sldId="3262"/>
        </pc:sldMkLst>
      </pc:sldChg>
      <pc:sldChg chg="addSp delSp modSp add mod">
        <pc:chgData name="仁甫 楊" userId="e32cbefb1d7d96d9" providerId="LiveId" clId="{E171E30F-975B-4414-B9D5-B6AF1FA97BFF}" dt="2023-09-03T05:43:04.980" v="998" actId="1076"/>
        <pc:sldMkLst>
          <pc:docMk/>
          <pc:sldMk cId="3829168278" sldId="3262"/>
        </pc:sldMkLst>
        <pc:spChg chg="mod">
          <ac:chgData name="仁甫 楊" userId="e32cbefb1d7d96d9" providerId="LiveId" clId="{E171E30F-975B-4414-B9D5-B6AF1FA97BFF}" dt="2023-09-03T05:42:17.371" v="981" actId="20577"/>
          <ac:spMkLst>
            <pc:docMk/>
            <pc:sldMk cId="3829168278" sldId="3262"/>
            <ac:spMk id="3" creationId="{044B8422-8291-C224-F80D-4B3BB8248D84}"/>
          </ac:spMkLst>
        </pc:spChg>
        <pc:spChg chg="add mod">
          <ac:chgData name="仁甫 楊" userId="e32cbefb1d7d96d9" providerId="LiveId" clId="{E171E30F-975B-4414-B9D5-B6AF1FA97BFF}" dt="2023-09-03T05:42:58.554" v="996" actId="1076"/>
          <ac:spMkLst>
            <pc:docMk/>
            <pc:sldMk cId="3829168278" sldId="3262"/>
            <ac:spMk id="6" creationId="{07C9AEE1-CA5D-9222-0477-4A7342362A1B}"/>
          </ac:spMkLst>
        </pc:spChg>
        <pc:spChg chg="add 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7" creationId="{AD7C286A-B34F-24FF-194F-1398910AFCBB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9" creationId="{4E9BE82A-083B-C188-6FF3-1C0F4F1F4035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10" creationId="{E7B7987A-5A90-3331-F0BA-E76171FB6079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11" creationId="{CA2AC5F1-46D3-FE1C-D31A-3001D9721B75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12" creationId="{D8AD3B67-8B76-1A0A-825C-9E089CC56442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13" creationId="{9B4C9C35-62FF-FAEB-FD82-1800A55A9A13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14" creationId="{7505F734-1AF3-E2BB-ECDB-D38CE2D9A9F9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15" creationId="{E66A7B47-9EA3-2DFD-83F6-5B7F0AF373DF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16" creationId="{359D75A3-4502-44B3-2C2E-906EDD2C3003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17" creationId="{FA7A7C93-75BC-5A67-9B88-C4626B8D7503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18" creationId="{004760AA-F01D-5F5A-4807-2CA71F35B8AC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19" creationId="{B913A9C9-B70E-681F-9208-B4FE76F76203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20" creationId="{AE2AC80C-D4C2-7465-6580-F3E0BDC6EF8B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22" creationId="{42102EFE-CDA7-B1EA-B420-DBB3BE7E3FCF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23" creationId="{A4C84992-47AD-0AB5-80FB-B5DC3B7C6386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24" creationId="{566BCECA-5E58-41F0-766D-D861FFF48EBD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25" creationId="{5F0AE947-D788-6592-6E43-A35E289085D1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26" creationId="{0DF5933B-263C-B348-50A4-0BA7577AE0CB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27" creationId="{AB1FF758-17FD-3876-78D9-4ECD25C15AFC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30" creationId="{5EC4EA07-6697-D935-F717-5D89368F6666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31" creationId="{A304D31E-C6E8-6129-4C2D-0BA676F4DE06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32" creationId="{C0C142B8-64DA-6CA6-E465-BDD793386BCE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33" creationId="{AAE2EBB5-EB35-8B6F-D72E-13E04DCE1A5D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34" creationId="{8916E7A0-5161-E744-E900-502267DEC202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35" creationId="{A6606A53-6406-2570-3CC0-68B136443F46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36" creationId="{0A577109-2584-621C-B415-50F665AED5DF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37" creationId="{52F37F48-9119-9037-7974-9CE851201AB5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38" creationId="{7BC8E3EE-91C7-FD60-3139-9A76B83EBA64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39" creationId="{889E6E0B-7EB7-0BBF-9AE6-809FA24AA26F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40" creationId="{468B3EB2-9F42-E20E-D9CA-233AB2A86342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41" creationId="{D294384F-5B4A-6340-4CF1-53149A14CB04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42" creationId="{4EFAB72A-3A33-5524-D56E-57FD7E620128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43" creationId="{D744F303-33F7-D768-60C8-FBB266AE87E2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44" creationId="{6B56CEE1-9055-54B1-8EDC-6AC0D17A10F6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45" creationId="{F524948C-93D4-58AB-CD5A-7A63CEBA91D2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46" creationId="{F0D362AC-A5DC-4D39-472A-07A6A128AB40}"/>
          </ac:spMkLst>
        </pc:spChg>
        <pc:spChg chg="mod">
          <ac:chgData name="仁甫 楊" userId="e32cbefb1d7d96d9" providerId="LiveId" clId="{E171E30F-975B-4414-B9D5-B6AF1FA97BFF}" dt="2023-09-03T05:42:24.255" v="982"/>
          <ac:spMkLst>
            <pc:docMk/>
            <pc:sldMk cId="3829168278" sldId="3262"/>
            <ac:spMk id="47" creationId="{79B844BB-CDE7-942E-5717-8D254FA7DEBC}"/>
          </ac:spMkLst>
        </pc:spChg>
        <pc:grpChg chg="add mod">
          <ac:chgData name="仁甫 楊" userId="e32cbefb1d7d96d9" providerId="LiveId" clId="{E171E30F-975B-4414-B9D5-B6AF1FA97BFF}" dt="2023-09-03T05:43:01.876" v="997" actId="1076"/>
          <ac:grpSpMkLst>
            <pc:docMk/>
            <pc:sldMk cId="3829168278" sldId="3262"/>
            <ac:grpSpMk id="8" creationId="{78B04938-6967-6694-658B-68C710145827}"/>
          </ac:grpSpMkLst>
        </pc:grpChg>
        <pc:grpChg chg="add mod">
          <ac:chgData name="仁甫 楊" userId="e32cbefb1d7d96d9" providerId="LiveId" clId="{E171E30F-975B-4414-B9D5-B6AF1FA97BFF}" dt="2023-09-03T05:43:04.980" v="998" actId="1076"/>
          <ac:grpSpMkLst>
            <pc:docMk/>
            <pc:sldMk cId="3829168278" sldId="3262"/>
            <ac:grpSpMk id="29" creationId="{F5A2C5F7-0ABB-1E38-0D25-A6C27DEB4004}"/>
          </ac:grpSpMkLst>
        </pc:grpChg>
        <pc:picChg chg="add del mod">
          <ac:chgData name="仁甫 楊" userId="e32cbefb1d7d96d9" providerId="LiveId" clId="{E171E30F-975B-4414-B9D5-B6AF1FA97BFF}" dt="2023-09-03T05:42:28.240" v="983" actId="478"/>
          <ac:picMkLst>
            <pc:docMk/>
            <pc:sldMk cId="3829168278" sldId="3262"/>
            <ac:picMk id="2" creationId="{8333B253-B8D4-AB85-45C4-A62845135142}"/>
          </ac:picMkLst>
        </pc:picChg>
        <pc:picChg chg="add del mod">
          <ac:chgData name="仁甫 楊" userId="e32cbefb1d7d96d9" providerId="LiveId" clId="{E171E30F-975B-4414-B9D5-B6AF1FA97BFF}" dt="2023-09-03T05:42:32.740" v="985" actId="478"/>
          <ac:picMkLst>
            <pc:docMk/>
            <pc:sldMk cId="3829168278" sldId="3262"/>
            <ac:picMk id="4" creationId="{B86F041D-D1E5-9996-A992-0969C8E6AA83}"/>
          </ac:picMkLst>
        </pc:picChg>
        <pc:picChg chg="del">
          <ac:chgData name="仁甫 楊" userId="e32cbefb1d7d96d9" providerId="LiveId" clId="{E171E30F-975B-4414-B9D5-B6AF1FA97BFF}" dt="2023-09-03T05:40:53.123" v="965" actId="478"/>
          <ac:picMkLst>
            <pc:docMk/>
            <pc:sldMk cId="3829168278" sldId="3262"/>
            <ac:picMk id="5" creationId="{E241B02C-1DFB-B728-D9F1-BC4DF3B8737E}"/>
          </ac:picMkLst>
        </pc:picChg>
        <pc:cxnChg chg="mod">
          <ac:chgData name="仁甫 楊" userId="e32cbefb1d7d96d9" providerId="LiveId" clId="{E171E30F-975B-4414-B9D5-B6AF1FA97BFF}" dt="2023-09-03T05:42:24.255" v="982"/>
          <ac:cxnSpMkLst>
            <pc:docMk/>
            <pc:sldMk cId="3829168278" sldId="3262"/>
            <ac:cxnSpMk id="21" creationId="{9F038669-24A9-BE0C-967E-C78C3928D518}"/>
          </ac:cxnSpMkLst>
        </pc:cxnChg>
        <pc:cxnChg chg="mod">
          <ac:chgData name="仁甫 楊" userId="e32cbefb1d7d96d9" providerId="LiveId" clId="{E171E30F-975B-4414-B9D5-B6AF1FA97BFF}" dt="2023-09-03T05:42:24.255" v="982"/>
          <ac:cxnSpMkLst>
            <pc:docMk/>
            <pc:sldMk cId="3829168278" sldId="3262"/>
            <ac:cxnSpMk id="28" creationId="{AA805AD4-5F6F-8D54-416B-4E0B82AD357E}"/>
          </ac:cxnSpMkLst>
        </pc:cxnChg>
      </pc:sldChg>
      <pc:sldChg chg="addSp modSp add mod">
        <pc:chgData name="仁甫 楊" userId="e32cbefb1d7d96d9" providerId="LiveId" clId="{E171E30F-975B-4414-B9D5-B6AF1FA97BFF}" dt="2023-09-03T05:44:20.942" v="1012" actId="1076"/>
        <pc:sldMkLst>
          <pc:docMk/>
          <pc:sldMk cId="3336931897" sldId="3263"/>
        </pc:sldMkLst>
        <pc:picChg chg="mod">
          <ac:chgData name="仁甫 楊" userId="e32cbefb1d7d96d9" providerId="LiveId" clId="{E171E30F-975B-4414-B9D5-B6AF1FA97BFF}" dt="2023-09-03T05:44:19.287" v="1011" actId="1076"/>
          <ac:picMkLst>
            <pc:docMk/>
            <pc:sldMk cId="3336931897" sldId="3263"/>
            <ac:picMk id="2" creationId="{8333B253-B8D4-AB85-45C4-A62845135142}"/>
          </ac:picMkLst>
        </pc:picChg>
        <pc:picChg chg="mod">
          <ac:chgData name="仁甫 楊" userId="e32cbefb1d7d96d9" providerId="LiveId" clId="{E171E30F-975B-4414-B9D5-B6AF1FA97BFF}" dt="2023-09-03T05:44:20.942" v="1012" actId="1076"/>
          <ac:picMkLst>
            <pc:docMk/>
            <pc:sldMk cId="3336931897" sldId="3263"/>
            <ac:picMk id="4" creationId="{B86F041D-D1E5-9996-A992-0969C8E6AA83}"/>
          </ac:picMkLst>
        </pc:picChg>
        <pc:picChg chg="add mod">
          <ac:chgData name="仁甫 楊" userId="e32cbefb1d7d96d9" providerId="LiveId" clId="{E171E30F-975B-4414-B9D5-B6AF1FA97BFF}" dt="2023-09-03T05:44:10.151" v="1008" actId="14100"/>
          <ac:picMkLst>
            <pc:docMk/>
            <pc:sldMk cId="3336931897" sldId="3263"/>
            <ac:picMk id="5" creationId="{5FC0103C-DF44-A0C9-4E73-31E4B6F9084F}"/>
          </ac:picMkLst>
        </pc:picChg>
        <pc:picChg chg="add mod">
          <ac:chgData name="仁甫 楊" userId="e32cbefb1d7d96d9" providerId="LiveId" clId="{E171E30F-975B-4414-B9D5-B6AF1FA97BFF}" dt="2023-09-03T05:44:11.235" v="1009" actId="1076"/>
          <ac:picMkLst>
            <pc:docMk/>
            <pc:sldMk cId="3336931897" sldId="3263"/>
            <ac:picMk id="6" creationId="{D9F76E7D-FC9A-5523-B2D7-EDF66C62709D}"/>
          </ac:picMkLst>
        </pc:picChg>
      </pc:sldChg>
      <pc:sldChg chg="modSp add mod">
        <pc:chgData name="仁甫 楊" userId="e32cbefb1d7d96d9" providerId="LiveId" clId="{E171E30F-975B-4414-B9D5-B6AF1FA97BFF}" dt="2023-09-03T05:50:22.741" v="1221" actId="1076"/>
        <pc:sldMkLst>
          <pc:docMk/>
          <pc:sldMk cId="2915600153" sldId="3264"/>
        </pc:sldMkLst>
        <pc:spChg chg="mod">
          <ac:chgData name="仁甫 楊" userId="e32cbefb1d7d96d9" providerId="LiveId" clId="{E171E30F-975B-4414-B9D5-B6AF1FA97BFF}" dt="2023-09-03T05:50:22.741" v="1221" actId="1076"/>
          <ac:spMkLst>
            <pc:docMk/>
            <pc:sldMk cId="2915600153" sldId="3264"/>
            <ac:spMk id="3" creationId="{05BEC384-4632-61E3-328E-78FA7ED24463}"/>
          </ac:spMkLst>
        </pc:spChg>
      </pc:sldChg>
      <pc:sldChg chg="addSp delSp modSp add mod ord">
        <pc:chgData name="仁甫 楊" userId="e32cbefb1d7d96d9" providerId="LiveId" clId="{E171E30F-975B-4414-B9D5-B6AF1FA97BFF}" dt="2023-09-03T05:48:32.286" v="1106" actId="478"/>
        <pc:sldMkLst>
          <pc:docMk/>
          <pc:sldMk cId="3231661460" sldId="3265"/>
        </pc:sldMkLst>
        <pc:spChg chg="mod">
          <ac:chgData name="仁甫 楊" userId="e32cbefb1d7d96d9" providerId="LiveId" clId="{E171E30F-975B-4414-B9D5-B6AF1FA97BFF}" dt="2023-09-03T05:47:44.023" v="1089" actId="20577"/>
          <ac:spMkLst>
            <pc:docMk/>
            <pc:sldMk cId="3231661460" sldId="3265"/>
            <ac:spMk id="3" creationId="{044B8422-8291-C224-F80D-4B3BB8248D84}"/>
          </ac:spMkLst>
        </pc:spChg>
        <pc:picChg chg="del">
          <ac:chgData name="仁甫 楊" userId="e32cbefb1d7d96d9" providerId="LiveId" clId="{E171E30F-975B-4414-B9D5-B6AF1FA97BFF}" dt="2023-09-03T05:47:46.555" v="1090" actId="478"/>
          <ac:picMkLst>
            <pc:docMk/>
            <pc:sldMk cId="3231661460" sldId="3265"/>
            <ac:picMk id="2" creationId="{818A18A5-0CA0-3885-C7DE-5D21DC3BA022}"/>
          </ac:picMkLst>
        </pc:picChg>
        <pc:picChg chg="del">
          <ac:chgData name="仁甫 楊" userId="e32cbefb1d7d96d9" providerId="LiveId" clId="{E171E30F-975B-4414-B9D5-B6AF1FA97BFF}" dt="2023-09-03T05:47:46.946" v="1091" actId="478"/>
          <ac:picMkLst>
            <pc:docMk/>
            <pc:sldMk cId="3231661460" sldId="3265"/>
            <ac:picMk id="4" creationId="{11116063-75C1-4788-8A20-C01BD1A53D16}"/>
          </ac:picMkLst>
        </pc:picChg>
        <pc:picChg chg="add mod">
          <ac:chgData name="仁甫 楊" userId="e32cbefb1d7d96d9" providerId="LiveId" clId="{E171E30F-975B-4414-B9D5-B6AF1FA97BFF}" dt="2023-09-03T05:48:19.323" v="1099" actId="1076"/>
          <ac:picMkLst>
            <pc:docMk/>
            <pc:sldMk cId="3231661460" sldId="3265"/>
            <ac:picMk id="5" creationId="{6BCAB343-7115-3BB1-99DD-5D9CD146D59C}"/>
          </ac:picMkLst>
        </pc:picChg>
        <pc:picChg chg="add del mod">
          <ac:chgData name="仁甫 楊" userId="e32cbefb1d7d96d9" providerId="LiveId" clId="{E171E30F-975B-4414-B9D5-B6AF1FA97BFF}" dt="2023-09-03T05:48:32.286" v="1106" actId="478"/>
          <ac:picMkLst>
            <pc:docMk/>
            <pc:sldMk cId="3231661460" sldId="3265"/>
            <ac:picMk id="6" creationId="{1B92ECA6-30A3-6D4E-24B7-A931E728AB54}"/>
          </ac:picMkLst>
        </pc:picChg>
      </pc:sldChg>
      <pc:sldChg chg="new del">
        <pc:chgData name="仁甫 楊" userId="e32cbefb1d7d96d9" providerId="LiveId" clId="{E171E30F-975B-4414-B9D5-B6AF1FA97BFF}" dt="2023-09-03T05:47:35.085" v="1061" actId="47"/>
        <pc:sldMkLst>
          <pc:docMk/>
          <pc:sldMk cId="203898546" sldId="3266"/>
        </pc:sldMkLst>
      </pc:sldChg>
      <pc:sldChg chg="delSp modSp add mod">
        <pc:chgData name="仁甫 楊" userId="e32cbefb1d7d96d9" providerId="LiveId" clId="{E171E30F-975B-4414-B9D5-B6AF1FA97BFF}" dt="2023-09-03T05:48:30.066" v="1105" actId="1076"/>
        <pc:sldMkLst>
          <pc:docMk/>
          <pc:sldMk cId="1092433055" sldId="3266"/>
        </pc:sldMkLst>
        <pc:picChg chg="del">
          <ac:chgData name="仁甫 楊" userId="e32cbefb1d7d96d9" providerId="LiveId" clId="{E171E30F-975B-4414-B9D5-B6AF1FA97BFF}" dt="2023-09-03T05:48:25.176" v="1101" actId="478"/>
          <ac:picMkLst>
            <pc:docMk/>
            <pc:sldMk cId="1092433055" sldId="3266"/>
            <ac:picMk id="5" creationId="{6BCAB343-7115-3BB1-99DD-5D9CD146D59C}"/>
          </ac:picMkLst>
        </pc:picChg>
        <pc:picChg chg="mod">
          <ac:chgData name="仁甫 楊" userId="e32cbefb1d7d96d9" providerId="LiveId" clId="{E171E30F-975B-4414-B9D5-B6AF1FA97BFF}" dt="2023-09-03T05:48:30.066" v="1105" actId="1076"/>
          <ac:picMkLst>
            <pc:docMk/>
            <pc:sldMk cId="1092433055" sldId="3266"/>
            <ac:picMk id="6" creationId="{1B92ECA6-30A3-6D4E-24B7-A931E728AB54}"/>
          </ac:picMkLst>
        </pc:picChg>
      </pc:sldChg>
      <pc:sldChg chg="addSp delSp modSp add mod">
        <pc:chgData name="仁甫 楊" userId="e32cbefb1d7d96d9" providerId="LiveId" clId="{E171E30F-975B-4414-B9D5-B6AF1FA97BFF}" dt="2023-09-03T05:49:13.366" v="1154" actId="1076"/>
        <pc:sldMkLst>
          <pc:docMk/>
          <pc:sldMk cId="2007349117" sldId="3267"/>
        </pc:sldMkLst>
        <pc:spChg chg="mod">
          <ac:chgData name="仁甫 楊" userId="e32cbefb1d7d96d9" providerId="LiveId" clId="{E171E30F-975B-4414-B9D5-B6AF1FA97BFF}" dt="2023-09-03T05:48:58.834" v="1148" actId="20577"/>
          <ac:spMkLst>
            <pc:docMk/>
            <pc:sldMk cId="2007349117" sldId="3267"/>
            <ac:spMk id="3" creationId="{044B8422-8291-C224-F80D-4B3BB8248D84}"/>
          </ac:spMkLst>
        </pc:spChg>
        <pc:picChg chg="add mod">
          <ac:chgData name="仁甫 楊" userId="e32cbefb1d7d96d9" providerId="LiveId" clId="{E171E30F-975B-4414-B9D5-B6AF1FA97BFF}" dt="2023-09-03T05:48:46.269" v="1111" actId="1076"/>
          <ac:picMkLst>
            <pc:docMk/>
            <pc:sldMk cId="2007349117" sldId="3267"/>
            <ac:picMk id="2" creationId="{748EA678-1453-E986-70C5-A13B460030F1}"/>
          </ac:picMkLst>
        </pc:picChg>
        <pc:picChg chg="add mod">
          <ac:chgData name="仁甫 楊" userId="e32cbefb1d7d96d9" providerId="LiveId" clId="{E171E30F-975B-4414-B9D5-B6AF1FA97BFF}" dt="2023-09-03T05:49:13.366" v="1154" actId="1076"/>
          <ac:picMkLst>
            <pc:docMk/>
            <pc:sldMk cId="2007349117" sldId="3267"/>
            <ac:picMk id="4" creationId="{885C153E-DFDB-51DB-26B9-D8FE5699F3AC}"/>
          </ac:picMkLst>
        </pc:picChg>
        <pc:picChg chg="add mod">
          <ac:chgData name="仁甫 楊" userId="e32cbefb1d7d96d9" providerId="LiveId" clId="{E171E30F-975B-4414-B9D5-B6AF1FA97BFF}" dt="2023-09-03T05:49:11.715" v="1153" actId="1076"/>
          <ac:picMkLst>
            <pc:docMk/>
            <pc:sldMk cId="2007349117" sldId="3267"/>
            <ac:picMk id="5" creationId="{BE374F6A-D843-70BD-0DDA-1CFA511ECEA3}"/>
          </ac:picMkLst>
        </pc:picChg>
        <pc:picChg chg="del">
          <ac:chgData name="仁甫 楊" userId="e32cbefb1d7d96d9" providerId="LiveId" clId="{E171E30F-975B-4414-B9D5-B6AF1FA97BFF}" dt="2023-09-03T05:48:41.776" v="1108" actId="478"/>
          <ac:picMkLst>
            <pc:docMk/>
            <pc:sldMk cId="2007349117" sldId="3267"/>
            <ac:picMk id="6" creationId="{1B92ECA6-30A3-6D4E-24B7-A931E728AB54}"/>
          </ac:picMkLst>
        </pc:picChg>
      </pc:sldChg>
      <pc:sldChg chg="addSp delSp modSp add mod">
        <pc:chgData name="仁甫 楊" userId="e32cbefb1d7d96d9" providerId="LiveId" clId="{E171E30F-975B-4414-B9D5-B6AF1FA97BFF}" dt="2023-09-03T05:50:01.982" v="1219" actId="1076"/>
        <pc:sldMkLst>
          <pc:docMk/>
          <pc:sldMk cId="2516659071" sldId="3268"/>
        </pc:sldMkLst>
        <pc:spChg chg="mod">
          <ac:chgData name="仁甫 楊" userId="e32cbefb1d7d96d9" providerId="LiveId" clId="{E171E30F-975B-4414-B9D5-B6AF1FA97BFF}" dt="2023-09-03T05:49:36.686" v="1211" actId="20577"/>
          <ac:spMkLst>
            <pc:docMk/>
            <pc:sldMk cId="2516659071" sldId="3268"/>
            <ac:spMk id="3" creationId="{044B8422-8291-C224-F80D-4B3BB8248D84}"/>
          </ac:spMkLst>
        </pc:spChg>
        <pc:picChg chg="add mod">
          <ac:chgData name="仁甫 楊" userId="e32cbefb1d7d96d9" providerId="LiveId" clId="{E171E30F-975B-4414-B9D5-B6AF1FA97BFF}" dt="2023-09-03T05:50:01.982" v="1219" actId="1076"/>
          <ac:picMkLst>
            <pc:docMk/>
            <pc:sldMk cId="2516659071" sldId="3268"/>
            <ac:picMk id="2" creationId="{AC111A60-F293-1D08-47C5-147CCA37A03F}"/>
          </ac:picMkLst>
        </pc:picChg>
        <pc:picChg chg="add mod">
          <ac:chgData name="仁甫 楊" userId="e32cbefb1d7d96d9" providerId="LiveId" clId="{E171E30F-975B-4414-B9D5-B6AF1FA97BFF}" dt="2023-09-03T05:49:56.174" v="1216" actId="14100"/>
          <ac:picMkLst>
            <pc:docMk/>
            <pc:sldMk cId="2516659071" sldId="3268"/>
            <ac:picMk id="4" creationId="{B3867FD2-D283-4233-80DF-5B1AFF79D536}"/>
          </ac:picMkLst>
        </pc:picChg>
        <pc:picChg chg="del">
          <ac:chgData name="仁甫 楊" userId="e32cbefb1d7d96d9" providerId="LiveId" clId="{E171E30F-975B-4414-B9D5-B6AF1FA97BFF}" dt="2023-09-03T05:49:38.360" v="1212" actId="478"/>
          <ac:picMkLst>
            <pc:docMk/>
            <pc:sldMk cId="2516659071" sldId="3268"/>
            <ac:picMk id="6" creationId="{1B92ECA6-30A3-6D4E-24B7-A931E728AB54}"/>
          </ac:picMkLst>
        </pc:picChg>
      </pc:sldChg>
      <pc:sldChg chg="addSp delSp modSp add mod modAnim modNotesTx">
        <pc:chgData name="仁甫 楊" userId="e32cbefb1d7d96d9" providerId="LiveId" clId="{E171E30F-975B-4414-B9D5-B6AF1FA97BFF}" dt="2023-09-03T06:00:48.376" v="1240" actId="20577"/>
        <pc:sldMkLst>
          <pc:docMk/>
          <pc:sldMk cId="901825363" sldId="3269"/>
        </pc:sldMkLst>
        <pc:spChg chg="del">
          <ac:chgData name="仁甫 楊" userId="e32cbefb1d7d96d9" providerId="LiveId" clId="{E171E30F-975B-4414-B9D5-B6AF1FA97BFF}" dt="2023-09-03T06:00:37.847" v="1239" actId="478"/>
          <ac:spMkLst>
            <pc:docMk/>
            <pc:sldMk cId="901825363" sldId="3269"/>
            <ac:spMk id="2" creationId="{BA804925-6917-D5CA-1705-815DDDE673BD}"/>
          </ac:spMkLst>
        </pc:spChg>
        <pc:spChg chg="mod">
          <ac:chgData name="仁甫 楊" userId="e32cbefb1d7d96d9" providerId="LiveId" clId="{E171E30F-975B-4414-B9D5-B6AF1FA97BFF}" dt="2023-09-03T06:00:33.418" v="1237" actId="1076"/>
          <ac:spMkLst>
            <pc:docMk/>
            <pc:sldMk cId="901825363" sldId="3269"/>
            <ac:spMk id="4" creationId="{98ABB7AC-22FF-F8D8-EED9-70473D2CBAA0}"/>
          </ac:spMkLst>
        </pc:spChg>
        <pc:spChg chg="mod">
          <ac:chgData name="仁甫 楊" userId="e32cbefb1d7d96d9" providerId="LiveId" clId="{E171E30F-975B-4414-B9D5-B6AF1FA97BFF}" dt="2023-09-03T06:00:33.418" v="1237" actId="1076"/>
          <ac:spMkLst>
            <pc:docMk/>
            <pc:sldMk cId="901825363" sldId="3269"/>
            <ac:spMk id="5" creationId="{C6C6F78D-31CD-78F4-8927-11366C11FEF1}"/>
          </ac:spMkLst>
        </pc:spChg>
        <pc:spChg chg="mod">
          <ac:chgData name="仁甫 楊" userId="e32cbefb1d7d96d9" providerId="LiveId" clId="{E171E30F-975B-4414-B9D5-B6AF1FA97BFF}" dt="2023-09-03T06:00:33.418" v="1237" actId="1076"/>
          <ac:spMkLst>
            <pc:docMk/>
            <pc:sldMk cId="901825363" sldId="3269"/>
            <ac:spMk id="7" creationId="{AFE2A66A-C26E-65DC-5167-BCE673B5A06E}"/>
          </ac:spMkLst>
        </pc:spChg>
        <pc:spChg chg="mod">
          <ac:chgData name="仁甫 楊" userId="e32cbefb1d7d96d9" providerId="LiveId" clId="{E171E30F-975B-4414-B9D5-B6AF1FA97BFF}" dt="2023-09-03T06:00:33.418" v="1237" actId="1076"/>
          <ac:spMkLst>
            <pc:docMk/>
            <pc:sldMk cId="901825363" sldId="3269"/>
            <ac:spMk id="8" creationId="{22D3F935-87EB-24F0-E567-C73DEB59D248}"/>
          </ac:spMkLst>
        </pc:spChg>
        <pc:spChg chg="add del mod">
          <ac:chgData name="仁甫 楊" userId="e32cbefb1d7d96d9" providerId="LiveId" clId="{E171E30F-975B-4414-B9D5-B6AF1FA97BFF}" dt="2023-09-03T06:00:27.500" v="1236"/>
          <ac:spMkLst>
            <pc:docMk/>
            <pc:sldMk cId="901825363" sldId="3269"/>
            <ac:spMk id="9" creationId="{0AA99745-336E-57A7-1D68-1A433B901956}"/>
          </ac:spMkLst>
        </pc:spChg>
        <pc:spChg chg="add mod">
          <ac:chgData name="仁甫 楊" userId="e32cbefb1d7d96d9" providerId="LiveId" clId="{E171E30F-975B-4414-B9D5-B6AF1FA97BFF}" dt="2023-09-03T06:00:26.976" v="1234"/>
          <ac:spMkLst>
            <pc:docMk/>
            <pc:sldMk cId="901825363" sldId="3269"/>
            <ac:spMk id="10" creationId="{F3DBC845-56E5-3B25-E704-0B2706580863}"/>
          </ac:spMkLst>
        </pc:spChg>
        <pc:spChg chg="mod">
          <ac:chgData name="仁甫 楊" userId="e32cbefb1d7d96d9" providerId="LiveId" clId="{E171E30F-975B-4414-B9D5-B6AF1FA97BFF}" dt="2023-09-03T06:00:33.418" v="1237" actId="1076"/>
          <ac:spMkLst>
            <pc:docMk/>
            <pc:sldMk cId="901825363" sldId="3269"/>
            <ac:spMk id="16" creationId="{CF52D415-9ACC-0691-70C5-0276B7D3DC2F}"/>
          </ac:spMkLst>
        </pc:spChg>
        <pc:spChg chg="mod">
          <ac:chgData name="仁甫 楊" userId="e32cbefb1d7d96d9" providerId="LiveId" clId="{E171E30F-975B-4414-B9D5-B6AF1FA97BFF}" dt="2023-09-03T06:00:33.418" v="1237" actId="1076"/>
          <ac:spMkLst>
            <pc:docMk/>
            <pc:sldMk cId="901825363" sldId="3269"/>
            <ac:spMk id="18" creationId="{44019486-7928-D8E4-F5B3-A74E2CBEDE73}"/>
          </ac:spMkLst>
        </pc:spChg>
        <pc:spChg chg="del mod">
          <ac:chgData name="仁甫 楊" userId="e32cbefb1d7d96d9" providerId="LiveId" clId="{E171E30F-975B-4414-B9D5-B6AF1FA97BFF}" dt="2023-09-03T06:00:15.028" v="1228"/>
          <ac:spMkLst>
            <pc:docMk/>
            <pc:sldMk cId="901825363" sldId="3269"/>
            <ac:spMk id="34" creationId="{B18908F1-50C8-163A-FCF8-7A3B645E140F}"/>
          </ac:spMkLst>
        </pc:spChg>
        <pc:grpChg chg="del">
          <ac:chgData name="仁甫 楊" userId="e32cbefb1d7d96d9" providerId="LiveId" clId="{E171E30F-975B-4414-B9D5-B6AF1FA97BFF}" dt="2023-09-03T06:00:35.487" v="1238" actId="478"/>
          <ac:grpSpMkLst>
            <pc:docMk/>
            <pc:sldMk cId="901825363" sldId="3269"/>
            <ac:grpSpMk id="3" creationId="{DCA69A68-14B4-F5E0-6F60-9B4A7C10BDC3}"/>
          </ac:grpSpMkLst>
        </pc:grpChg>
        <pc:picChg chg="del">
          <ac:chgData name="仁甫 楊" userId="e32cbefb1d7d96d9" providerId="LiveId" clId="{E171E30F-975B-4414-B9D5-B6AF1FA97BFF}" dt="2023-09-03T06:00:17.967" v="1230" actId="478"/>
          <ac:picMkLst>
            <pc:docMk/>
            <pc:sldMk cId="901825363" sldId="3269"/>
            <ac:picMk id="41" creationId="{87B0B3A1-52D1-2738-2E1B-37168B7A26B0}"/>
          </ac:picMkLst>
        </pc:picChg>
        <pc:cxnChg chg="del">
          <ac:chgData name="仁甫 楊" userId="e32cbefb1d7d96d9" providerId="LiveId" clId="{E171E30F-975B-4414-B9D5-B6AF1FA97BFF}" dt="2023-09-03T06:00:16.221" v="1229" actId="478"/>
          <ac:cxnSpMkLst>
            <pc:docMk/>
            <pc:sldMk cId="901825363" sldId="3269"/>
            <ac:cxnSpMk id="35" creationId="{207D6AD2-3B9F-1888-F5A9-12E18886906D}"/>
          </ac:cxnSpMkLst>
        </pc:cxnChg>
      </pc:sldChg>
    </pc:docChg>
  </pc:docChgLst>
  <pc:docChgLst>
    <pc:chgData name="仁甫 楊" userId="e32cbefb1d7d96d9" providerId="LiveId" clId="{A2054ADF-BD64-4B5F-96C4-CAD64A4CA185}"/>
    <pc:docChg chg="custSel modSld">
      <pc:chgData name="仁甫 楊" userId="e32cbefb1d7d96d9" providerId="LiveId" clId="{A2054ADF-BD64-4B5F-96C4-CAD64A4CA185}" dt="2023-08-09T13:38:08.481" v="705" actId="20577"/>
      <pc:docMkLst>
        <pc:docMk/>
      </pc:docMkLst>
      <pc:sldChg chg="modSp mod modNotesTx">
        <pc:chgData name="仁甫 楊" userId="e32cbefb1d7d96d9" providerId="LiveId" clId="{A2054ADF-BD64-4B5F-96C4-CAD64A4CA185}" dt="2023-08-09T13:30:54.832" v="704" actId="20577"/>
        <pc:sldMkLst>
          <pc:docMk/>
          <pc:sldMk cId="3438738762" sldId="448"/>
        </pc:sldMkLst>
        <pc:spChg chg="mod">
          <ac:chgData name="仁甫 楊" userId="e32cbefb1d7d96d9" providerId="LiveId" clId="{A2054ADF-BD64-4B5F-96C4-CAD64A4CA185}" dt="2023-08-09T13:30:54.832" v="704" actId="20577"/>
          <ac:spMkLst>
            <pc:docMk/>
            <pc:sldMk cId="3438738762" sldId="448"/>
            <ac:spMk id="30" creationId="{BFDBBF34-8683-4F2F-69C8-2EBA80300753}"/>
          </ac:spMkLst>
        </pc:spChg>
      </pc:sldChg>
      <pc:sldChg chg="modNotesTx">
        <pc:chgData name="仁甫 楊" userId="e32cbefb1d7d96d9" providerId="LiveId" clId="{A2054ADF-BD64-4B5F-96C4-CAD64A4CA185}" dt="2023-08-09T13:25:49.339" v="687"/>
        <pc:sldMkLst>
          <pc:docMk/>
          <pc:sldMk cId="3068716740" sldId="472"/>
        </pc:sldMkLst>
      </pc:sldChg>
      <pc:sldChg chg="modNotesTx">
        <pc:chgData name="仁甫 楊" userId="e32cbefb1d7d96d9" providerId="LiveId" clId="{A2054ADF-BD64-4B5F-96C4-CAD64A4CA185}" dt="2023-08-09T13:24:53.953" v="656" actId="20577"/>
        <pc:sldMkLst>
          <pc:docMk/>
          <pc:sldMk cId="862543970" sldId="483"/>
        </pc:sldMkLst>
      </pc:sldChg>
      <pc:sldChg chg="modNotesTx">
        <pc:chgData name="仁甫 楊" userId="e32cbefb1d7d96d9" providerId="LiveId" clId="{A2054ADF-BD64-4B5F-96C4-CAD64A4CA185}" dt="2023-08-09T13:38:08.481" v="705" actId="20577"/>
        <pc:sldMkLst>
          <pc:docMk/>
          <pc:sldMk cId="3650221626" sldId="484"/>
        </pc:sldMkLst>
      </pc:sldChg>
      <pc:sldChg chg="modNotesTx">
        <pc:chgData name="仁甫 楊" userId="e32cbefb1d7d96d9" providerId="LiveId" clId="{A2054ADF-BD64-4B5F-96C4-CAD64A4CA185}" dt="2023-08-09T13:22:30.367" v="487" actId="20577"/>
        <pc:sldMkLst>
          <pc:docMk/>
          <pc:sldMk cId="2069352617" sldId="486"/>
        </pc:sldMkLst>
      </pc:sldChg>
      <pc:sldChg chg="modNotesTx">
        <pc:chgData name="仁甫 楊" userId="e32cbefb1d7d96d9" providerId="LiveId" clId="{A2054ADF-BD64-4B5F-96C4-CAD64A4CA185}" dt="2023-08-09T13:24:36.188" v="626" actId="20577"/>
        <pc:sldMkLst>
          <pc:docMk/>
          <pc:sldMk cId="2675767514" sldId="489"/>
        </pc:sldMkLst>
      </pc:sldChg>
      <pc:sldChg chg="modSp mod modNotesTx">
        <pc:chgData name="仁甫 楊" userId="e32cbefb1d7d96d9" providerId="LiveId" clId="{A2054ADF-BD64-4B5F-96C4-CAD64A4CA185}" dt="2023-08-09T13:29:12.495" v="703" actId="20577"/>
        <pc:sldMkLst>
          <pc:docMk/>
          <pc:sldMk cId="1075752296" sldId="491"/>
        </pc:sldMkLst>
        <pc:graphicFrameChg chg="modGraphic">
          <ac:chgData name="仁甫 楊" userId="e32cbefb1d7d96d9" providerId="LiveId" clId="{A2054ADF-BD64-4B5F-96C4-CAD64A4CA185}" dt="2023-08-09T12:19:50.210" v="3" actId="20577"/>
          <ac:graphicFrameMkLst>
            <pc:docMk/>
            <pc:sldMk cId="1075752296" sldId="491"/>
            <ac:graphicFrameMk id="12" creationId="{5803AA39-A591-D938-370C-E035F8A476FE}"/>
          </ac:graphicFrameMkLst>
        </pc:graphicFrameChg>
      </pc:sldChg>
      <pc:sldChg chg="modSp mod">
        <pc:chgData name="仁甫 楊" userId="e32cbefb1d7d96d9" providerId="LiveId" clId="{A2054ADF-BD64-4B5F-96C4-CAD64A4CA185}" dt="2023-08-09T12:19:24.175" v="1" actId="113"/>
        <pc:sldMkLst>
          <pc:docMk/>
          <pc:sldMk cId="830319404" sldId="495"/>
        </pc:sldMkLst>
        <pc:spChg chg="mod">
          <ac:chgData name="仁甫 楊" userId="e32cbefb1d7d96d9" providerId="LiveId" clId="{A2054ADF-BD64-4B5F-96C4-CAD64A4CA185}" dt="2023-08-09T12:19:24.175" v="1" actId="113"/>
          <ac:spMkLst>
            <pc:docMk/>
            <pc:sldMk cId="830319404" sldId="495"/>
            <ac:spMk id="4" creationId="{4BEDB834-D6E9-4021-2E12-72B7A9C52E34}"/>
          </ac:spMkLst>
        </pc:spChg>
      </pc:sldChg>
      <pc:sldChg chg="modNotesTx">
        <pc:chgData name="仁甫 楊" userId="e32cbefb1d7d96d9" providerId="LiveId" clId="{A2054ADF-BD64-4B5F-96C4-CAD64A4CA185}" dt="2023-08-09T13:00:00.656" v="4"/>
        <pc:sldMkLst>
          <pc:docMk/>
          <pc:sldMk cId="1827852989" sldId="502"/>
        </pc:sldMkLst>
      </pc:sldChg>
      <pc:sldChg chg="delSp modSp mod">
        <pc:chgData name="仁甫 楊" userId="e32cbefb1d7d96d9" providerId="LiveId" clId="{A2054ADF-BD64-4B5F-96C4-CAD64A4CA185}" dt="2023-08-09T13:11:09.181" v="142" actId="478"/>
        <pc:sldMkLst>
          <pc:docMk/>
          <pc:sldMk cId="4143095045" sldId="3226"/>
        </pc:sldMkLst>
        <pc:spChg chg="del">
          <ac:chgData name="仁甫 楊" userId="e32cbefb1d7d96d9" providerId="LiveId" clId="{A2054ADF-BD64-4B5F-96C4-CAD64A4CA185}" dt="2023-08-09T13:11:09.181" v="142" actId="478"/>
          <ac:spMkLst>
            <pc:docMk/>
            <pc:sldMk cId="4143095045" sldId="3226"/>
            <ac:spMk id="6" creationId="{A7FD60B1-167F-762B-2446-03F1810171F9}"/>
          </ac:spMkLst>
        </pc:spChg>
        <pc:grpChg chg="mod">
          <ac:chgData name="仁甫 楊" userId="e32cbefb1d7d96d9" providerId="LiveId" clId="{A2054ADF-BD64-4B5F-96C4-CAD64A4CA185}" dt="2023-08-09T13:11:06.866" v="141" actId="1076"/>
          <ac:grpSpMkLst>
            <pc:docMk/>
            <pc:sldMk cId="4143095045" sldId="3226"/>
            <ac:grpSpMk id="9" creationId="{1AF4FC2D-4750-0B7C-10FB-4E410BA114AD}"/>
          </ac:grpSpMkLst>
        </pc:grpChg>
        <pc:grpChg chg="mod">
          <ac:chgData name="仁甫 楊" userId="e32cbefb1d7d96d9" providerId="LiveId" clId="{A2054ADF-BD64-4B5F-96C4-CAD64A4CA185}" dt="2023-08-09T13:11:06.866" v="141" actId="1076"/>
          <ac:grpSpMkLst>
            <pc:docMk/>
            <pc:sldMk cId="4143095045" sldId="3226"/>
            <ac:grpSpMk id="17" creationId="{7A27EE69-240B-A0B6-1899-90F231953FB4}"/>
          </ac:grpSpMkLst>
        </pc:grpChg>
        <pc:grpChg chg="mod">
          <ac:chgData name="仁甫 楊" userId="e32cbefb1d7d96d9" providerId="LiveId" clId="{A2054ADF-BD64-4B5F-96C4-CAD64A4CA185}" dt="2023-08-09T13:11:06.866" v="141" actId="1076"/>
          <ac:grpSpMkLst>
            <pc:docMk/>
            <pc:sldMk cId="4143095045" sldId="3226"/>
            <ac:grpSpMk id="18" creationId="{F2956460-7083-43B6-A191-44BB5D531132}"/>
          </ac:grpSpMkLst>
        </pc:grpChg>
        <pc:graphicFrameChg chg="mod">
          <ac:chgData name="仁甫 楊" userId="e32cbefb1d7d96d9" providerId="LiveId" clId="{A2054ADF-BD64-4B5F-96C4-CAD64A4CA185}" dt="2023-08-09T13:11:06.866" v="141" actId="1076"/>
          <ac:graphicFrameMkLst>
            <pc:docMk/>
            <pc:sldMk cId="4143095045" sldId="3226"/>
            <ac:graphicFrameMk id="3" creationId="{710E2256-E6B7-0F4E-AC83-6EF174C5FABB}"/>
          </ac:graphicFrameMkLst>
        </pc:graphicFrameChg>
        <pc:graphicFrameChg chg="mod">
          <ac:chgData name="仁甫 楊" userId="e32cbefb1d7d96d9" providerId="LiveId" clId="{A2054ADF-BD64-4B5F-96C4-CAD64A4CA185}" dt="2023-08-09T13:11:06.866" v="141" actId="1076"/>
          <ac:graphicFrameMkLst>
            <pc:docMk/>
            <pc:sldMk cId="4143095045" sldId="3226"/>
            <ac:graphicFrameMk id="4" creationId="{9BA59EFC-7490-5BCB-6286-3F8A8291EF57}"/>
          </ac:graphicFrameMkLst>
        </pc:graphicFrameChg>
        <pc:graphicFrameChg chg="mod">
          <ac:chgData name="仁甫 楊" userId="e32cbefb1d7d96d9" providerId="LiveId" clId="{A2054ADF-BD64-4B5F-96C4-CAD64A4CA185}" dt="2023-08-09T13:11:06.866" v="141" actId="1076"/>
          <ac:graphicFrameMkLst>
            <pc:docMk/>
            <pc:sldMk cId="4143095045" sldId="3226"/>
            <ac:graphicFrameMk id="5" creationId="{6739A4C2-A227-80B6-38D7-C939ECBFCAE0}"/>
          </ac:graphicFrameMkLst>
        </pc:graphicFrameChg>
        <pc:picChg chg="mod">
          <ac:chgData name="仁甫 楊" userId="e32cbefb1d7d96d9" providerId="LiveId" clId="{A2054ADF-BD64-4B5F-96C4-CAD64A4CA185}" dt="2023-08-09T13:11:06.866" v="141" actId="1076"/>
          <ac:picMkLst>
            <pc:docMk/>
            <pc:sldMk cId="4143095045" sldId="3226"/>
            <ac:picMk id="2" creationId="{089CF85E-FDEF-EB42-FF9C-D9F376DF60F3}"/>
          </ac:picMkLst>
        </pc:picChg>
      </pc:sldChg>
      <pc:sldChg chg="modNotesTx">
        <pc:chgData name="仁甫 楊" userId="e32cbefb1d7d96d9" providerId="LiveId" clId="{A2054ADF-BD64-4B5F-96C4-CAD64A4CA185}" dt="2023-08-09T13:08:33.772" v="140" actId="20577"/>
        <pc:sldMkLst>
          <pc:docMk/>
          <pc:sldMk cId="2864715501" sldId="3228"/>
        </pc:sldMkLst>
      </pc:sldChg>
      <pc:sldChg chg="delSp mod">
        <pc:chgData name="仁甫 楊" userId="e32cbefb1d7d96d9" providerId="LiveId" clId="{A2054ADF-BD64-4B5F-96C4-CAD64A4CA185}" dt="2023-08-09T13:11:13.996" v="143" actId="478"/>
        <pc:sldMkLst>
          <pc:docMk/>
          <pc:sldMk cId="4177450430" sldId="3229"/>
        </pc:sldMkLst>
        <pc:spChg chg="del">
          <ac:chgData name="仁甫 楊" userId="e32cbefb1d7d96d9" providerId="LiveId" clId="{A2054ADF-BD64-4B5F-96C4-CAD64A4CA185}" dt="2023-08-09T13:11:13.996" v="143" actId="478"/>
          <ac:spMkLst>
            <pc:docMk/>
            <pc:sldMk cId="4177450430" sldId="3229"/>
            <ac:spMk id="4" creationId="{00000000-0000-0000-0000-000000000000}"/>
          </ac:spMkLst>
        </pc:spChg>
      </pc:sldChg>
    </pc:docChg>
  </pc:docChgLst>
  <pc:docChgLst>
    <pc:chgData name="仁甫 楊" userId="e32cbefb1d7d96d9" providerId="LiveId" clId="{1CB51FEF-32E4-4122-B26C-F775A6089E9F}"/>
    <pc:docChg chg="undo custSel addSld delSld modSld sldOrd">
      <pc:chgData name="仁甫 楊" userId="e32cbefb1d7d96d9" providerId="LiveId" clId="{1CB51FEF-32E4-4122-B26C-F775A6089E9F}" dt="2023-08-09T08:17:42.793" v="1572" actId="16959"/>
      <pc:docMkLst>
        <pc:docMk/>
      </pc:docMkLst>
      <pc:sldChg chg="addSp delSp modSp mod modAnim">
        <pc:chgData name="仁甫 楊" userId="e32cbefb1d7d96d9" providerId="LiveId" clId="{1CB51FEF-32E4-4122-B26C-F775A6089E9F}" dt="2023-08-08T08:37:55.486" v="1167" actId="1076"/>
        <pc:sldMkLst>
          <pc:docMk/>
          <pc:sldMk cId="2419029932" sldId="427"/>
        </pc:sldMkLst>
        <pc:spChg chg="mod topLvl">
          <ac:chgData name="仁甫 楊" userId="e32cbefb1d7d96d9" providerId="LiveId" clId="{1CB51FEF-32E4-4122-B26C-F775A6089E9F}" dt="2023-08-08T05:31:22.788" v="49" actId="165"/>
          <ac:spMkLst>
            <pc:docMk/>
            <pc:sldMk cId="2419029932" sldId="427"/>
            <ac:spMk id="3" creationId="{00000000-0000-0000-0000-000000000000}"/>
          </ac:spMkLst>
        </pc:spChg>
        <pc:spChg chg="mod topLvl">
          <ac:chgData name="仁甫 楊" userId="e32cbefb1d7d96d9" providerId="LiveId" clId="{1CB51FEF-32E4-4122-B26C-F775A6089E9F}" dt="2023-08-08T05:31:29.127" v="51" actId="164"/>
          <ac:spMkLst>
            <pc:docMk/>
            <pc:sldMk cId="2419029932" sldId="427"/>
            <ac:spMk id="6" creationId="{00000000-0000-0000-0000-000000000000}"/>
          </ac:spMkLst>
        </pc:spChg>
        <pc:spChg chg="mod topLvl">
          <ac:chgData name="仁甫 楊" userId="e32cbefb1d7d96d9" providerId="LiveId" clId="{1CB51FEF-32E4-4122-B26C-F775A6089E9F}" dt="2023-08-08T05:31:29.127" v="51" actId="164"/>
          <ac:spMkLst>
            <pc:docMk/>
            <pc:sldMk cId="2419029932" sldId="427"/>
            <ac:spMk id="7" creationId="{00000000-0000-0000-0000-000000000000}"/>
          </ac:spMkLst>
        </pc:spChg>
        <pc:spChg chg="mod topLvl">
          <ac:chgData name="仁甫 楊" userId="e32cbefb1d7d96d9" providerId="LiveId" clId="{1CB51FEF-32E4-4122-B26C-F775A6089E9F}" dt="2023-08-08T05:31:29.127" v="51" actId="164"/>
          <ac:spMkLst>
            <pc:docMk/>
            <pc:sldMk cId="2419029932" sldId="427"/>
            <ac:spMk id="8" creationId="{00000000-0000-0000-0000-000000000000}"/>
          </ac:spMkLst>
        </pc:spChg>
        <pc:spChg chg="mod topLvl">
          <ac:chgData name="仁甫 楊" userId="e32cbefb1d7d96d9" providerId="LiveId" clId="{1CB51FEF-32E4-4122-B26C-F775A6089E9F}" dt="2023-08-08T05:31:29.127" v="51" actId="164"/>
          <ac:spMkLst>
            <pc:docMk/>
            <pc:sldMk cId="2419029932" sldId="427"/>
            <ac:spMk id="9" creationId="{00000000-0000-0000-0000-000000000000}"/>
          </ac:spMkLst>
        </pc:spChg>
        <pc:spChg chg="mod topLvl">
          <ac:chgData name="仁甫 楊" userId="e32cbefb1d7d96d9" providerId="LiveId" clId="{1CB51FEF-32E4-4122-B26C-F775A6089E9F}" dt="2023-08-08T05:31:29.127" v="51" actId="164"/>
          <ac:spMkLst>
            <pc:docMk/>
            <pc:sldMk cId="2419029932" sldId="427"/>
            <ac:spMk id="10" creationId="{00000000-0000-0000-0000-000000000000}"/>
          </ac:spMkLst>
        </pc:spChg>
        <pc:spChg chg="mod topLvl">
          <ac:chgData name="仁甫 楊" userId="e32cbefb1d7d96d9" providerId="LiveId" clId="{1CB51FEF-32E4-4122-B26C-F775A6089E9F}" dt="2023-08-08T05:31:29.127" v="51" actId="164"/>
          <ac:spMkLst>
            <pc:docMk/>
            <pc:sldMk cId="2419029932" sldId="427"/>
            <ac:spMk id="11" creationId="{00000000-0000-0000-0000-000000000000}"/>
          </ac:spMkLst>
        </pc:spChg>
        <pc:spChg chg="mod">
          <ac:chgData name="仁甫 楊" userId="e32cbefb1d7d96d9" providerId="LiveId" clId="{1CB51FEF-32E4-4122-B26C-F775A6089E9F}" dt="2023-08-08T08:26:15.899" v="1014" actId="20577"/>
          <ac:spMkLst>
            <pc:docMk/>
            <pc:sldMk cId="2419029932" sldId="427"/>
            <ac:spMk id="36" creationId="{00000000-0000-0000-0000-000000000000}"/>
          </ac:spMkLst>
        </pc:spChg>
        <pc:grpChg chg="add del mod">
          <ac:chgData name="仁甫 楊" userId="e32cbefb1d7d96d9" providerId="LiveId" clId="{1CB51FEF-32E4-4122-B26C-F775A6089E9F}" dt="2023-08-08T05:31:22.788" v="49" actId="165"/>
          <ac:grpSpMkLst>
            <pc:docMk/>
            <pc:sldMk cId="2419029932" sldId="427"/>
            <ac:grpSpMk id="2" creationId="{00000000-0000-0000-0000-000000000000}"/>
          </ac:grpSpMkLst>
        </pc:grpChg>
        <pc:grpChg chg="add mod">
          <ac:chgData name="仁甫 楊" userId="e32cbefb1d7d96d9" providerId="LiveId" clId="{1CB51FEF-32E4-4122-B26C-F775A6089E9F}" dt="2023-08-08T08:37:55.486" v="1167" actId="1076"/>
          <ac:grpSpMkLst>
            <pc:docMk/>
            <pc:sldMk cId="2419029932" sldId="427"/>
            <ac:grpSpMk id="4" creationId="{0D79DD40-DC8D-C2FA-6AF5-D7FBDED6DDFC}"/>
          </ac:grpSpMkLst>
        </pc:grpChg>
      </pc:sldChg>
      <pc:sldChg chg="modSp mod">
        <pc:chgData name="仁甫 楊" userId="e32cbefb1d7d96d9" providerId="LiveId" clId="{1CB51FEF-32E4-4122-B26C-F775A6089E9F}" dt="2023-08-08T08:26:26.411" v="1029" actId="20577"/>
        <pc:sldMkLst>
          <pc:docMk/>
          <pc:sldMk cId="3597288156" sldId="429"/>
        </pc:sldMkLst>
        <pc:spChg chg="mod">
          <ac:chgData name="仁甫 楊" userId="e32cbefb1d7d96d9" providerId="LiveId" clId="{1CB51FEF-32E4-4122-B26C-F775A6089E9F}" dt="2023-08-08T08:26:26.411" v="1029" actId="20577"/>
          <ac:spMkLst>
            <pc:docMk/>
            <pc:sldMk cId="3597288156" sldId="429"/>
            <ac:spMk id="18" creationId="{4DC928DD-D514-EBD9-EBE5-0CD1BB005611}"/>
          </ac:spMkLst>
        </pc:spChg>
      </pc:sldChg>
      <pc:sldChg chg="delSp mod">
        <pc:chgData name="仁甫 楊" userId="e32cbefb1d7d96d9" providerId="LiveId" clId="{1CB51FEF-32E4-4122-B26C-F775A6089E9F}" dt="2023-08-09T03:14:54.221" v="1240" actId="478"/>
        <pc:sldMkLst>
          <pc:docMk/>
          <pc:sldMk cId="4278074590" sldId="438"/>
        </pc:sldMkLst>
        <pc:picChg chg="del">
          <ac:chgData name="仁甫 楊" userId="e32cbefb1d7d96d9" providerId="LiveId" clId="{1CB51FEF-32E4-4122-B26C-F775A6089E9F}" dt="2023-08-09T03:14:54.221" v="1240" actId="478"/>
          <ac:picMkLst>
            <pc:docMk/>
            <pc:sldMk cId="4278074590" sldId="438"/>
            <ac:picMk id="3" creationId="{494A5D94-7603-4678-3E65-027F86F594F1}"/>
          </ac:picMkLst>
        </pc:picChg>
      </pc:sldChg>
      <pc:sldChg chg="delSp modSp mod">
        <pc:chgData name="仁甫 楊" userId="e32cbefb1d7d96d9" providerId="LiveId" clId="{1CB51FEF-32E4-4122-B26C-F775A6089E9F}" dt="2023-08-09T03:50:29.483" v="1490" actId="122"/>
        <pc:sldMkLst>
          <pc:docMk/>
          <pc:sldMk cId="296569739" sldId="441"/>
        </pc:sldMkLst>
        <pc:spChg chg="mod">
          <ac:chgData name="仁甫 楊" userId="e32cbefb1d7d96d9" providerId="LiveId" clId="{1CB51FEF-32E4-4122-B26C-F775A6089E9F}" dt="2023-08-09T03:50:29.483" v="1490" actId="122"/>
          <ac:spMkLst>
            <pc:docMk/>
            <pc:sldMk cId="296569739" sldId="441"/>
            <ac:spMk id="41" creationId="{00000000-0000-0000-0000-000000000000}"/>
          </ac:spMkLst>
        </pc:spChg>
        <pc:picChg chg="del">
          <ac:chgData name="仁甫 楊" userId="e32cbefb1d7d96d9" providerId="LiveId" clId="{1CB51FEF-32E4-4122-B26C-F775A6089E9F}" dt="2023-08-09T03:15:01.556" v="1241" actId="478"/>
          <ac:picMkLst>
            <pc:docMk/>
            <pc:sldMk cId="296569739" sldId="441"/>
            <ac:picMk id="3" creationId="{494A5D94-7603-4678-3E65-027F86F594F1}"/>
          </ac:picMkLst>
        </pc:picChg>
      </pc:sldChg>
      <pc:sldChg chg="addSp delSp modSp mod">
        <pc:chgData name="仁甫 楊" userId="e32cbefb1d7d96d9" providerId="LiveId" clId="{1CB51FEF-32E4-4122-B26C-F775A6089E9F}" dt="2023-08-09T03:22:01.600" v="1305" actId="20577"/>
        <pc:sldMkLst>
          <pc:docMk/>
          <pc:sldMk cId="1597708573" sldId="445"/>
        </pc:sldMkLst>
        <pc:spChg chg="mod">
          <ac:chgData name="仁甫 楊" userId="e32cbefb1d7d96d9" providerId="LiveId" clId="{1CB51FEF-32E4-4122-B26C-F775A6089E9F}" dt="2023-08-09T03:22:01.600" v="1305" actId="20577"/>
          <ac:spMkLst>
            <pc:docMk/>
            <pc:sldMk cId="1597708573" sldId="445"/>
            <ac:spMk id="9" creationId="{00000000-0000-0000-0000-000000000000}"/>
          </ac:spMkLst>
        </pc:spChg>
        <pc:picChg chg="add del">
          <ac:chgData name="仁甫 楊" userId="e32cbefb1d7d96d9" providerId="LiveId" clId="{1CB51FEF-32E4-4122-B26C-F775A6089E9F}" dt="2023-08-09T03:21:24.081" v="1299"/>
          <ac:picMkLst>
            <pc:docMk/>
            <pc:sldMk cId="1597708573" sldId="445"/>
            <ac:picMk id="3" creationId="{F02C44CB-617E-354B-2CB7-696068A4793C}"/>
          </ac:picMkLst>
        </pc:picChg>
      </pc:sldChg>
      <pc:sldChg chg="addSp delSp modSp mod">
        <pc:chgData name="仁甫 楊" userId="e32cbefb1d7d96d9" providerId="LiveId" clId="{1CB51FEF-32E4-4122-B26C-F775A6089E9F}" dt="2023-08-09T03:19:48.821" v="1297" actId="1076"/>
        <pc:sldMkLst>
          <pc:docMk/>
          <pc:sldMk cId="1383295709" sldId="446"/>
        </pc:sldMkLst>
        <pc:picChg chg="add mod">
          <ac:chgData name="仁甫 楊" userId="e32cbefb1d7d96d9" providerId="LiveId" clId="{1CB51FEF-32E4-4122-B26C-F775A6089E9F}" dt="2023-08-09T03:19:48.821" v="1297" actId="1076"/>
          <ac:picMkLst>
            <pc:docMk/>
            <pc:sldMk cId="1383295709" sldId="446"/>
            <ac:picMk id="3" creationId="{7414F190-3E95-9DFF-C394-0821D062DADD}"/>
          </ac:picMkLst>
        </pc:picChg>
        <pc:picChg chg="del">
          <ac:chgData name="仁甫 楊" userId="e32cbefb1d7d96d9" providerId="LiveId" clId="{1CB51FEF-32E4-4122-B26C-F775A6089E9F}" dt="2023-08-09T03:19:11.785" v="1287" actId="478"/>
          <ac:picMkLst>
            <pc:docMk/>
            <pc:sldMk cId="1383295709" sldId="446"/>
            <ac:picMk id="10" creationId="{61CB7062-40D5-DDD2-CAE6-DD79D72A6D1E}"/>
          </ac:picMkLst>
        </pc:picChg>
      </pc:sldChg>
      <pc:sldChg chg="addSp delSp modSp mod">
        <pc:chgData name="仁甫 楊" userId="e32cbefb1d7d96d9" providerId="LiveId" clId="{1CB51FEF-32E4-4122-B26C-F775A6089E9F}" dt="2023-08-09T03:19:35.390" v="1294" actId="1076"/>
        <pc:sldMkLst>
          <pc:docMk/>
          <pc:sldMk cId="3341828380" sldId="447"/>
        </pc:sldMkLst>
        <pc:picChg chg="del">
          <ac:chgData name="仁甫 楊" userId="e32cbefb1d7d96d9" providerId="LiveId" clId="{1CB51FEF-32E4-4122-B26C-F775A6089E9F}" dt="2023-08-09T03:18:51.487" v="1283" actId="478"/>
          <ac:picMkLst>
            <pc:docMk/>
            <pc:sldMk cId="3341828380" sldId="447"/>
            <ac:picMk id="2" creationId="{1ECE5236-565F-0B10-6936-0F976FC44252}"/>
          </ac:picMkLst>
        </pc:picChg>
        <pc:picChg chg="add mod">
          <ac:chgData name="仁甫 楊" userId="e32cbefb1d7d96d9" providerId="LiveId" clId="{1CB51FEF-32E4-4122-B26C-F775A6089E9F}" dt="2023-08-09T03:19:35.390" v="1294" actId="1076"/>
          <ac:picMkLst>
            <pc:docMk/>
            <pc:sldMk cId="3341828380" sldId="447"/>
            <ac:picMk id="4" creationId="{4AF10B94-6D43-2403-04B9-5FF476027C52}"/>
          </ac:picMkLst>
        </pc:picChg>
      </pc:sldChg>
      <pc:sldChg chg="modSp mod">
        <pc:chgData name="仁甫 楊" userId="e32cbefb1d7d96d9" providerId="LiveId" clId="{1CB51FEF-32E4-4122-B26C-F775A6089E9F}" dt="2023-08-09T08:14:51.194" v="1567" actId="20577"/>
        <pc:sldMkLst>
          <pc:docMk/>
          <pc:sldMk cId="3438738762" sldId="448"/>
        </pc:sldMkLst>
        <pc:spChg chg="mod">
          <ac:chgData name="仁甫 楊" userId="e32cbefb1d7d96d9" providerId="LiveId" clId="{1CB51FEF-32E4-4122-B26C-F775A6089E9F}" dt="2023-08-09T08:14:12.410" v="1563" actId="12788"/>
          <ac:spMkLst>
            <pc:docMk/>
            <pc:sldMk cId="3438738762" sldId="448"/>
            <ac:spMk id="21" creationId="{C52EACC2-48BE-BCB4-6D67-E4147A735193}"/>
          </ac:spMkLst>
        </pc:spChg>
        <pc:spChg chg="mod">
          <ac:chgData name="仁甫 楊" userId="e32cbefb1d7d96d9" providerId="LiveId" clId="{1CB51FEF-32E4-4122-B26C-F775A6089E9F}" dt="2023-08-09T08:14:12.410" v="1563" actId="12788"/>
          <ac:spMkLst>
            <pc:docMk/>
            <pc:sldMk cId="3438738762" sldId="448"/>
            <ac:spMk id="22" creationId="{4832CAA2-A651-38C0-A15F-3E3740B1C80A}"/>
          </ac:spMkLst>
        </pc:spChg>
        <pc:spChg chg="mod">
          <ac:chgData name="仁甫 楊" userId="e32cbefb1d7d96d9" providerId="LiveId" clId="{1CB51FEF-32E4-4122-B26C-F775A6089E9F}" dt="2023-08-09T08:13:52.944" v="1557" actId="408"/>
          <ac:spMkLst>
            <pc:docMk/>
            <pc:sldMk cId="3438738762" sldId="448"/>
            <ac:spMk id="24" creationId="{63584821-2EC9-E809-34F5-83EFE36EE56C}"/>
          </ac:spMkLst>
        </pc:spChg>
        <pc:spChg chg="mod">
          <ac:chgData name="仁甫 楊" userId="e32cbefb1d7d96d9" providerId="LiveId" clId="{1CB51FEF-32E4-4122-B26C-F775A6089E9F}" dt="2023-08-09T08:14:20.383" v="1565" actId="12789"/>
          <ac:spMkLst>
            <pc:docMk/>
            <pc:sldMk cId="3438738762" sldId="448"/>
            <ac:spMk id="25" creationId="{1EC0AE02-5BE2-6B90-4348-D6FD91EA43D8}"/>
          </ac:spMkLst>
        </pc:spChg>
        <pc:spChg chg="mod">
          <ac:chgData name="仁甫 楊" userId="e32cbefb1d7d96d9" providerId="LiveId" clId="{1CB51FEF-32E4-4122-B26C-F775A6089E9F}" dt="2023-08-09T08:14:20.383" v="1565" actId="12789"/>
          <ac:spMkLst>
            <pc:docMk/>
            <pc:sldMk cId="3438738762" sldId="448"/>
            <ac:spMk id="26" creationId="{3B9976CE-FF31-1D6E-617E-C6F2F4499BC8}"/>
          </ac:spMkLst>
        </pc:spChg>
        <pc:spChg chg="mod">
          <ac:chgData name="仁甫 楊" userId="e32cbefb1d7d96d9" providerId="LiveId" clId="{1CB51FEF-32E4-4122-B26C-F775A6089E9F}" dt="2023-08-09T08:14:51.194" v="1567" actId="20577"/>
          <ac:spMkLst>
            <pc:docMk/>
            <pc:sldMk cId="3438738762" sldId="448"/>
            <ac:spMk id="34" creationId="{E48AE5C5-0490-C4DB-268E-EDAB25C72B0D}"/>
          </ac:spMkLst>
        </pc:spChg>
      </pc:sldChg>
      <pc:sldChg chg="modSp mod">
        <pc:chgData name="仁甫 楊" userId="e32cbefb1d7d96d9" providerId="LiveId" clId="{1CB51FEF-32E4-4122-B26C-F775A6089E9F}" dt="2023-08-09T03:52:14.305" v="1491" actId="20577"/>
        <pc:sldMkLst>
          <pc:docMk/>
          <pc:sldMk cId="1890560686" sldId="452"/>
        </pc:sldMkLst>
        <pc:graphicFrameChg chg="modGraphic">
          <ac:chgData name="仁甫 楊" userId="e32cbefb1d7d96d9" providerId="LiveId" clId="{1CB51FEF-32E4-4122-B26C-F775A6089E9F}" dt="2023-08-09T03:52:14.305" v="1491" actId="20577"/>
          <ac:graphicFrameMkLst>
            <pc:docMk/>
            <pc:sldMk cId="1890560686" sldId="452"/>
            <ac:graphicFrameMk id="10" creationId="{E360740C-22A1-E3E9-07CD-7C01A957146F}"/>
          </ac:graphicFrameMkLst>
        </pc:graphicFrameChg>
      </pc:sldChg>
      <pc:sldChg chg="del">
        <pc:chgData name="仁甫 楊" userId="e32cbefb1d7d96d9" providerId="LiveId" clId="{1CB51FEF-32E4-4122-B26C-F775A6089E9F}" dt="2023-08-08T08:29:08.812" v="1071" actId="47"/>
        <pc:sldMkLst>
          <pc:docMk/>
          <pc:sldMk cId="908404447" sldId="458"/>
        </pc:sldMkLst>
      </pc:sldChg>
      <pc:sldChg chg="del">
        <pc:chgData name="仁甫 楊" userId="e32cbefb1d7d96d9" providerId="LiveId" clId="{1CB51FEF-32E4-4122-B26C-F775A6089E9F}" dt="2023-08-08T08:29:06.825" v="1070" actId="47"/>
        <pc:sldMkLst>
          <pc:docMk/>
          <pc:sldMk cId="4046404649" sldId="459"/>
        </pc:sldMkLst>
      </pc:sldChg>
      <pc:sldChg chg="addSp delSp modSp mod ord modNotesTx">
        <pc:chgData name="仁甫 楊" userId="e32cbefb1d7d96d9" providerId="LiveId" clId="{1CB51FEF-32E4-4122-B26C-F775A6089E9F}" dt="2023-08-09T03:52:48.347" v="1492" actId="20577"/>
        <pc:sldMkLst>
          <pc:docMk/>
          <pc:sldMk cId="3770783735" sldId="461"/>
        </pc:sldMkLst>
        <pc:spChg chg="del">
          <ac:chgData name="仁甫 楊" userId="e32cbefb1d7d96d9" providerId="LiveId" clId="{1CB51FEF-32E4-4122-B26C-F775A6089E9F}" dt="2023-08-08T08:28:49.001" v="1065" actId="478"/>
          <ac:spMkLst>
            <pc:docMk/>
            <pc:sldMk cId="3770783735" sldId="461"/>
            <ac:spMk id="3" creationId="{22AF0BB2-D257-806C-8533-DD15B2A700F5}"/>
          </ac:spMkLst>
        </pc:spChg>
        <pc:picChg chg="add mod">
          <ac:chgData name="仁甫 楊" userId="e32cbefb1d7d96d9" providerId="LiveId" clId="{1CB51FEF-32E4-4122-B26C-F775A6089E9F}" dt="2023-08-08T08:28:57.624" v="1069" actId="1076"/>
          <ac:picMkLst>
            <pc:docMk/>
            <pc:sldMk cId="3770783735" sldId="461"/>
            <ac:picMk id="4" creationId="{F9E58915-B543-B86F-E6B0-3B869DF0C5BF}"/>
          </ac:picMkLst>
        </pc:picChg>
        <pc:picChg chg="del">
          <ac:chgData name="仁甫 楊" userId="e32cbefb1d7d96d9" providerId="LiveId" clId="{1CB51FEF-32E4-4122-B26C-F775A6089E9F}" dt="2023-08-08T08:28:29.810" v="1064" actId="478"/>
          <ac:picMkLst>
            <pc:docMk/>
            <pc:sldMk cId="3770783735" sldId="461"/>
            <ac:picMk id="5" creationId="{83128796-B086-0D4C-F8D8-732A3EB3DBD3}"/>
          </ac:picMkLst>
        </pc:picChg>
      </pc:sldChg>
      <pc:sldChg chg="del">
        <pc:chgData name="仁甫 楊" userId="e32cbefb1d7d96d9" providerId="LiveId" clId="{1CB51FEF-32E4-4122-B26C-F775A6089E9F}" dt="2023-08-08T08:37:32.122" v="1165" actId="47"/>
        <pc:sldMkLst>
          <pc:docMk/>
          <pc:sldMk cId="957218028" sldId="462"/>
        </pc:sldMkLst>
      </pc:sldChg>
      <pc:sldChg chg="modNotesTx">
        <pc:chgData name="仁甫 楊" userId="e32cbefb1d7d96d9" providerId="LiveId" clId="{1CB51FEF-32E4-4122-B26C-F775A6089E9F}" dt="2023-08-08T05:25:45.684" v="5"/>
        <pc:sldMkLst>
          <pc:docMk/>
          <pc:sldMk cId="619195612" sldId="463"/>
        </pc:sldMkLst>
      </pc:sldChg>
      <pc:sldChg chg="modSp mod">
        <pc:chgData name="仁甫 楊" userId="e32cbefb1d7d96d9" providerId="LiveId" clId="{1CB51FEF-32E4-4122-B26C-F775A6089E9F}" dt="2023-08-09T03:08:57.496" v="1176" actId="14100"/>
        <pc:sldMkLst>
          <pc:docMk/>
          <pc:sldMk cId="2024009108" sldId="464"/>
        </pc:sldMkLst>
        <pc:spChg chg="mod">
          <ac:chgData name="仁甫 楊" userId="e32cbefb1d7d96d9" providerId="LiveId" clId="{1CB51FEF-32E4-4122-B26C-F775A6089E9F}" dt="2023-08-09T03:08:57.496" v="1176" actId="14100"/>
          <ac:spMkLst>
            <pc:docMk/>
            <pc:sldMk cId="2024009108" sldId="464"/>
            <ac:spMk id="141" creationId="{CD6B503D-8648-4256-A740-3EC99C7F34C1}"/>
          </ac:spMkLst>
        </pc:spChg>
      </pc:sldChg>
      <pc:sldChg chg="modSp del mod">
        <pc:chgData name="仁甫 楊" userId="e32cbefb1d7d96d9" providerId="LiveId" clId="{1CB51FEF-32E4-4122-B26C-F775A6089E9F}" dt="2023-08-09T08:16:24.774" v="1569" actId="47"/>
        <pc:sldMkLst>
          <pc:docMk/>
          <pc:sldMk cId="2023755006" sldId="465"/>
        </pc:sldMkLst>
        <pc:spChg chg="mod">
          <ac:chgData name="仁甫 楊" userId="e32cbefb1d7d96d9" providerId="LiveId" clId="{1CB51FEF-32E4-4122-B26C-F775A6089E9F}" dt="2023-08-08T05:33:13.584" v="57" actId="1076"/>
          <ac:spMkLst>
            <pc:docMk/>
            <pc:sldMk cId="2023755006" sldId="465"/>
            <ac:spMk id="5" creationId="{F5405837-D708-A61D-5A6C-3C94BF932D18}"/>
          </ac:spMkLst>
        </pc:spChg>
      </pc:sldChg>
      <pc:sldChg chg="addSp delSp modSp mod">
        <pc:chgData name="仁甫 楊" userId="e32cbefb1d7d96d9" providerId="LiveId" clId="{1CB51FEF-32E4-4122-B26C-F775A6089E9F}" dt="2023-08-09T03:10:49.582" v="1195" actId="1076"/>
        <pc:sldMkLst>
          <pc:docMk/>
          <pc:sldMk cId="1607146214" sldId="468"/>
        </pc:sldMkLst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5" creationId="{62ABAB28-BE83-FFBD-5853-879B31E2C54D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10" creationId="{18E03420-A122-E1CB-F576-D555DEAD83EC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12" creationId="{DA72C9E5-D492-ADA2-159F-AE96AF109D8C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13" creationId="{F609C013-ABC9-32DE-3104-79D579DC8C5E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14" creationId="{4CFABDA8-5601-2543-4F86-ACB26582A18B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15" creationId="{1949325D-E464-FB68-9F38-12ADE77FE095}"/>
          </ac:spMkLst>
        </pc:spChg>
        <pc:spChg chg="del mod">
          <ac:chgData name="仁甫 楊" userId="e32cbefb1d7d96d9" providerId="LiveId" clId="{1CB51FEF-32E4-4122-B26C-F775A6089E9F}" dt="2023-08-09T03:10:32.944" v="1190" actId="478"/>
          <ac:spMkLst>
            <pc:docMk/>
            <pc:sldMk cId="1607146214" sldId="468"/>
            <ac:spMk id="16" creationId="{1F1F2EA3-40C1-925E-015A-B9AA040EB23E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17" creationId="{C8CFD80E-5497-1C67-A1FE-8CD273B78B75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18" creationId="{5DA8448A-1BFE-FF4B-6C3C-F7B97BC94CB0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19" creationId="{3141D608-60F4-182F-B625-EAA2882375CF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20" creationId="{139AFA2A-8B70-76FF-88C5-489BEC716CBB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21" creationId="{4C43BCB2-865A-ECF3-ECAB-043C7360596F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22" creationId="{CE87B35B-ED3B-FCEA-3F5E-FC15D3941413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23" creationId="{5FDDB029-83FD-F58C-6AE5-E2D0BC8B5670}"/>
          </ac:spMkLst>
        </pc:spChg>
        <pc:spChg chg="mod">
          <ac:chgData name="仁甫 楊" userId="e32cbefb1d7d96d9" providerId="LiveId" clId="{1CB51FEF-32E4-4122-B26C-F775A6089E9F}" dt="2023-08-09T03:10:00.467" v="1182" actId="164"/>
          <ac:spMkLst>
            <pc:docMk/>
            <pc:sldMk cId="1607146214" sldId="468"/>
            <ac:spMk id="24" creationId="{18F8DAA7-51AB-B411-7801-E6F8B2509E36}"/>
          </ac:spMkLst>
        </pc:spChg>
        <pc:spChg chg="del">
          <ac:chgData name="仁甫 楊" userId="e32cbefb1d7d96d9" providerId="LiveId" clId="{1CB51FEF-32E4-4122-B26C-F775A6089E9F}" dt="2023-08-09T03:10:34.143" v="1191" actId="478"/>
          <ac:spMkLst>
            <pc:docMk/>
            <pc:sldMk cId="1607146214" sldId="468"/>
            <ac:spMk id="25" creationId="{A03C054F-F15F-E796-EEB4-1CBA8FF32471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27" creationId="{1B218763-F231-F5D8-3E0C-D59D67A62F25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28" creationId="{D46FF64C-D7ED-C143-CB48-9A3D44AF0835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29" creationId="{E7F25C08-0AE8-9D29-5E05-EAE581A81502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30" creationId="{0F3F1DB7-43BF-8C7A-B69E-838CB37AC80F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31" creationId="{5650FC95-6699-4386-7FE8-049C59DE74A9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37" creationId="{E57BF486-35C9-85AB-3665-FD229DF73065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38" creationId="{75AD9113-F297-9433-19D8-FD5291D5B2AE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39" creationId="{73019512-F903-2CD0-98C2-29E545E8120F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40" creationId="{3B08BE67-EBFB-470E-BF67-60F59D197466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42" creationId="{319E7A1E-A563-7398-435B-A07F05135991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44" creationId="{B11127ED-7D48-EFA8-B679-8377A63AC027}"/>
          </ac:spMkLst>
        </pc:spChg>
        <pc:spChg chg="mod">
          <ac:chgData name="仁甫 楊" userId="e32cbefb1d7d96d9" providerId="LiveId" clId="{1CB51FEF-32E4-4122-B26C-F775A6089E9F}" dt="2023-08-09T03:10:21.649" v="1186"/>
          <ac:spMkLst>
            <pc:docMk/>
            <pc:sldMk cId="1607146214" sldId="468"/>
            <ac:spMk id="46" creationId="{886858A6-4797-0A49-B545-11A69557904C}"/>
          </ac:spMkLst>
        </pc:spChg>
        <pc:grpChg chg="add mod">
          <ac:chgData name="仁甫 楊" userId="e32cbefb1d7d96d9" providerId="LiveId" clId="{1CB51FEF-32E4-4122-B26C-F775A6089E9F}" dt="2023-08-09T03:09:52.079" v="1181" actId="164"/>
          <ac:grpSpMkLst>
            <pc:docMk/>
            <pc:sldMk cId="1607146214" sldId="468"/>
            <ac:grpSpMk id="3" creationId="{648B10D4-2B4C-D8B0-2E79-84F4715376DD}"/>
          </ac:grpSpMkLst>
        </pc:grpChg>
        <pc:grpChg chg="add mod">
          <ac:chgData name="仁甫 楊" userId="e32cbefb1d7d96d9" providerId="LiveId" clId="{1CB51FEF-32E4-4122-B26C-F775A6089E9F}" dt="2023-08-09T03:10:49.582" v="1195" actId="1076"/>
          <ac:grpSpMkLst>
            <pc:docMk/>
            <pc:sldMk cId="1607146214" sldId="468"/>
            <ac:grpSpMk id="4" creationId="{0805BCB3-D0E3-7E75-CDB9-A75D6E372C88}"/>
          </ac:grpSpMkLst>
        </pc:grpChg>
        <pc:grpChg chg="add mod">
          <ac:chgData name="仁甫 楊" userId="e32cbefb1d7d96d9" providerId="LiveId" clId="{1CB51FEF-32E4-4122-B26C-F775A6089E9F}" dt="2023-08-09T03:10:46.346" v="1194" actId="1076"/>
          <ac:grpSpMkLst>
            <pc:docMk/>
            <pc:sldMk cId="1607146214" sldId="468"/>
            <ac:grpSpMk id="6" creationId="{2E1B62DA-087E-B14B-641E-AE5F4B452304}"/>
          </ac:grpSpMkLst>
        </pc:grpChg>
        <pc:grpChg chg="mod">
          <ac:chgData name="仁甫 楊" userId="e32cbefb1d7d96d9" providerId="LiveId" clId="{1CB51FEF-32E4-4122-B26C-F775A6089E9F}" dt="2023-08-09T03:10:21.649" v="1186"/>
          <ac:grpSpMkLst>
            <pc:docMk/>
            <pc:sldMk cId="1607146214" sldId="468"/>
            <ac:grpSpMk id="7" creationId="{D3BC07CD-08F2-D6C9-57FF-46ADAA9D03AD}"/>
          </ac:grpSpMkLst>
        </pc:grpChg>
        <pc:graphicFrameChg chg="mod modGraphic">
          <ac:chgData name="仁甫 楊" userId="e32cbefb1d7d96d9" providerId="LiveId" clId="{1CB51FEF-32E4-4122-B26C-F775A6089E9F}" dt="2023-08-09T03:10:35.952" v="1192" actId="1076"/>
          <ac:graphicFrameMkLst>
            <pc:docMk/>
            <pc:sldMk cId="1607146214" sldId="468"/>
            <ac:graphicFrameMk id="26" creationId="{E1C5FD4D-F4E8-250E-4FAF-401C45E1C06B}"/>
          </ac:graphicFrameMkLst>
        </pc:graphicFrameChg>
        <pc:cxnChg chg="mod">
          <ac:chgData name="仁甫 楊" userId="e32cbefb1d7d96d9" providerId="LiveId" clId="{1CB51FEF-32E4-4122-B26C-F775A6089E9F}" dt="2023-08-09T03:10:21.649" v="1186"/>
          <ac:cxnSpMkLst>
            <pc:docMk/>
            <pc:sldMk cId="1607146214" sldId="468"/>
            <ac:cxnSpMk id="8" creationId="{A082EDFE-5967-1A82-5D33-5C758BC5CF3C}"/>
          </ac:cxnSpMkLst>
        </pc:cxnChg>
        <pc:cxnChg chg="mod">
          <ac:chgData name="仁甫 楊" userId="e32cbefb1d7d96d9" providerId="LiveId" clId="{1CB51FEF-32E4-4122-B26C-F775A6089E9F}" dt="2023-08-09T03:10:21.649" v="1186"/>
          <ac:cxnSpMkLst>
            <pc:docMk/>
            <pc:sldMk cId="1607146214" sldId="468"/>
            <ac:cxnSpMk id="11" creationId="{FBE214BA-5832-5208-2835-F6DA071BF405}"/>
          </ac:cxnSpMkLst>
        </pc:cxnChg>
        <pc:cxnChg chg="mod">
          <ac:chgData name="仁甫 楊" userId="e32cbefb1d7d96d9" providerId="LiveId" clId="{1CB51FEF-32E4-4122-B26C-F775A6089E9F}" dt="2023-08-09T03:10:21.649" v="1186"/>
          <ac:cxnSpMkLst>
            <pc:docMk/>
            <pc:sldMk cId="1607146214" sldId="468"/>
            <ac:cxnSpMk id="32" creationId="{9B1E0BB0-C6FE-0079-7552-E740925125CE}"/>
          </ac:cxnSpMkLst>
        </pc:cxnChg>
        <pc:cxnChg chg="mod">
          <ac:chgData name="仁甫 楊" userId="e32cbefb1d7d96d9" providerId="LiveId" clId="{1CB51FEF-32E4-4122-B26C-F775A6089E9F}" dt="2023-08-09T03:10:21.649" v="1186"/>
          <ac:cxnSpMkLst>
            <pc:docMk/>
            <pc:sldMk cId="1607146214" sldId="468"/>
            <ac:cxnSpMk id="33" creationId="{D7E59983-C1A0-CAF5-6D00-D7213C293FA3}"/>
          </ac:cxnSpMkLst>
        </pc:cxnChg>
        <pc:cxnChg chg="mod">
          <ac:chgData name="仁甫 楊" userId="e32cbefb1d7d96d9" providerId="LiveId" clId="{1CB51FEF-32E4-4122-B26C-F775A6089E9F}" dt="2023-08-09T03:10:21.649" v="1186"/>
          <ac:cxnSpMkLst>
            <pc:docMk/>
            <pc:sldMk cId="1607146214" sldId="468"/>
            <ac:cxnSpMk id="34" creationId="{A008199B-2F6C-C8F6-41D8-0A574A7E1E1C}"/>
          </ac:cxnSpMkLst>
        </pc:cxnChg>
        <pc:cxnChg chg="mod">
          <ac:chgData name="仁甫 楊" userId="e32cbefb1d7d96d9" providerId="LiveId" clId="{1CB51FEF-32E4-4122-B26C-F775A6089E9F}" dt="2023-08-09T03:10:21.649" v="1186"/>
          <ac:cxnSpMkLst>
            <pc:docMk/>
            <pc:sldMk cId="1607146214" sldId="468"/>
            <ac:cxnSpMk id="35" creationId="{9874BDB4-DFFB-C082-D0DB-962CC9D4FD17}"/>
          </ac:cxnSpMkLst>
        </pc:cxnChg>
        <pc:cxnChg chg="mod">
          <ac:chgData name="仁甫 楊" userId="e32cbefb1d7d96d9" providerId="LiveId" clId="{1CB51FEF-32E4-4122-B26C-F775A6089E9F}" dt="2023-08-09T03:10:21.649" v="1186"/>
          <ac:cxnSpMkLst>
            <pc:docMk/>
            <pc:sldMk cId="1607146214" sldId="468"/>
            <ac:cxnSpMk id="36" creationId="{A01B2801-2D07-0DF1-7068-15F55EDD9B29}"/>
          </ac:cxnSpMkLst>
        </pc:cxnChg>
        <pc:cxnChg chg="mod">
          <ac:chgData name="仁甫 楊" userId="e32cbefb1d7d96d9" providerId="LiveId" clId="{1CB51FEF-32E4-4122-B26C-F775A6089E9F}" dt="2023-08-09T03:10:21.649" v="1186"/>
          <ac:cxnSpMkLst>
            <pc:docMk/>
            <pc:sldMk cId="1607146214" sldId="468"/>
            <ac:cxnSpMk id="41" creationId="{2A21C0CB-5150-FCCC-43E3-67FB607F6870}"/>
          </ac:cxnSpMkLst>
        </pc:cxnChg>
        <pc:cxnChg chg="mod">
          <ac:chgData name="仁甫 楊" userId="e32cbefb1d7d96d9" providerId="LiveId" clId="{1CB51FEF-32E4-4122-B26C-F775A6089E9F}" dt="2023-08-09T03:10:21.649" v="1186"/>
          <ac:cxnSpMkLst>
            <pc:docMk/>
            <pc:sldMk cId="1607146214" sldId="468"/>
            <ac:cxnSpMk id="43" creationId="{167D2574-823E-1E76-9F5C-DCCC974BEEF5}"/>
          </ac:cxnSpMkLst>
        </pc:cxnChg>
        <pc:cxnChg chg="mod">
          <ac:chgData name="仁甫 楊" userId="e32cbefb1d7d96d9" providerId="LiveId" clId="{1CB51FEF-32E4-4122-B26C-F775A6089E9F}" dt="2023-08-09T03:10:21.649" v="1186"/>
          <ac:cxnSpMkLst>
            <pc:docMk/>
            <pc:sldMk cId="1607146214" sldId="468"/>
            <ac:cxnSpMk id="45" creationId="{FE051F99-E999-13CD-12B8-25B67B777C86}"/>
          </ac:cxnSpMkLst>
        </pc:cxnChg>
      </pc:sldChg>
      <pc:sldChg chg="modSp del mod">
        <pc:chgData name="仁甫 楊" userId="e32cbefb1d7d96d9" providerId="LiveId" clId="{1CB51FEF-32E4-4122-B26C-F775A6089E9F}" dt="2023-08-09T03:10:52.419" v="1196" actId="47"/>
        <pc:sldMkLst>
          <pc:docMk/>
          <pc:sldMk cId="4030765126" sldId="469"/>
        </pc:sldMkLst>
        <pc:grpChg chg="mod">
          <ac:chgData name="仁甫 楊" userId="e32cbefb1d7d96d9" providerId="LiveId" clId="{1CB51FEF-32E4-4122-B26C-F775A6089E9F}" dt="2023-08-09T03:10:19.648" v="1185" actId="1076"/>
          <ac:grpSpMkLst>
            <pc:docMk/>
            <pc:sldMk cId="4030765126" sldId="469"/>
            <ac:grpSpMk id="69" creationId="{F07F3C67-9255-D78B-8D25-17B191E3AC05}"/>
          </ac:grpSpMkLst>
        </pc:grpChg>
      </pc:sldChg>
      <pc:sldChg chg="addSp delSp modSp mod ord modNotesTx">
        <pc:chgData name="仁甫 楊" userId="e32cbefb1d7d96d9" providerId="LiveId" clId="{1CB51FEF-32E4-4122-B26C-F775A6089E9F}" dt="2023-08-09T03:07:47.314" v="1170" actId="20577"/>
        <pc:sldMkLst>
          <pc:docMk/>
          <pc:sldMk cId="4079704226" sldId="471"/>
        </pc:sldMkLst>
        <pc:graphicFrameChg chg="add mod modGraphic">
          <ac:chgData name="仁甫 楊" userId="e32cbefb1d7d96d9" providerId="LiveId" clId="{1CB51FEF-32E4-4122-B26C-F775A6089E9F}" dt="2023-08-08T08:31:29.666" v="1103" actId="1076"/>
          <ac:graphicFrameMkLst>
            <pc:docMk/>
            <pc:sldMk cId="4079704226" sldId="471"/>
            <ac:graphicFrameMk id="4" creationId="{EDB5A2FF-BB89-471E-8AA0-A101F1A96A7F}"/>
          </ac:graphicFrameMkLst>
        </pc:graphicFrameChg>
        <pc:graphicFrameChg chg="del">
          <ac:chgData name="仁甫 楊" userId="e32cbefb1d7d96d9" providerId="LiveId" clId="{1CB51FEF-32E4-4122-B26C-F775A6089E9F}" dt="2023-08-08T08:31:13.746" v="1091" actId="478"/>
          <ac:graphicFrameMkLst>
            <pc:docMk/>
            <pc:sldMk cId="4079704226" sldId="471"/>
            <ac:graphicFrameMk id="12" creationId="{5803AA39-A591-D938-370C-E035F8A476FE}"/>
          </ac:graphicFrameMkLst>
        </pc:graphicFrameChg>
        <pc:picChg chg="add mod">
          <ac:chgData name="仁甫 楊" userId="e32cbefb1d7d96d9" providerId="LiveId" clId="{1CB51FEF-32E4-4122-B26C-F775A6089E9F}" dt="2023-08-08T08:31:26.335" v="1102" actId="1076"/>
          <ac:picMkLst>
            <pc:docMk/>
            <pc:sldMk cId="4079704226" sldId="471"/>
            <ac:picMk id="3" creationId="{B8BBA1BE-ADA9-6031-40EC-BD96F8DDD0EB}"/>
          </ac:picMkLst>
        </pc:picChg>
        <pc:picChg chg="del">
          <ac:chgData name="仁甫 楊" userId="e32cbefb1d7d96d9" providerId="LiveId" clId="{1CB51FEF-32E4-4122-B26C-F775A6089E9F}" dt="2023-08-08T08:31:13.746" v="1091" actId="478"/>
          <ac:picMkLst>
            <pc:docMk/>
            <pc:sldMk cId="4079704226" sldId="471"/>
            <ac:picMk id="10" creationId="{885EDB76-6F38-A36E-EADE-6124FAB6F0FD}"/>
          </ac:picMkLst>
        </pc:picChg>
      </pc:sldChg>
      <pc:sldChg chg="addSp modSp mod">
        <pc:chgData name="仁甫 楊" userId="e32cbefb1d7d96d9" providerId="LiveId" clId="{1CB51FEF-32E4-4122-B26C-F775A6089E9F}" dt="2023-08-09T04:00:37.879" v="1505" actId="20577"/>
        <pc:sldMkLst>
          <pc:docMk/>
          <pc:sldMk cId="3068716740" sldId="472"/>
        </pc:sldMkLst>
        <pc:spChg chg="add mod">
          <ac:chgData name="仁甫 楊" userId="e32cbefb1d7d96d9" providerId="LiveId" clId="{1CB51FEF-32E4-4122-B26C-F775A6089E9F}" dt="2023-08-09T04:00:29.256" v="1494" actId="21"/>
          <ac:spMkLst>
            <pc:docMk/>
            <pc:sldMk cId="3068716740" sldId="472"/>
            <ac:spMk id="3" creationId="{39569DCF-93C3-B6BE-C008-461DC08DDF8F}"/>
          </ac:spMkLst>
        </pc:spChg>
        <pc:spChg chg="mod">
          <ac:chgData name="仁甫 楊" userId="e32cbefb1d7d96d9" providerId="LiveId" clId="{1CB51FEF-32E4-4122-B26C-F775A6089E9F}" dt="2023-08-08T05:27:48.424" v="9" actId="6559"/>
          <ac:spMkLst>
            <pc:docMk/>
            <pc:sldMk cId="3068716740" sldId="472"/>
            <ac:spMk id="10" creationId="{3C00E691-E7C6-A238-838B-5A279E89642E}"/>
          </ac:spMkLst>
        </pc:spChg>
        <pc:spChg chg="mod">
          <ac:chgData name="仁甫 楊" userId="e32cbefb1d7d96d9" providerId="LiveId" clId="{1CB51FEF-32E4-4122-B26C-F775A6089E9F}" dt="2023-08-09T04:00:37.879" v="1505" actId="20577"/>
          <ac:spMkLst>
            <pc:docMk/>
            <pc:sldMk cId="3068716740" sldId="472"/>
            <ac:spMk id="13" creationId="{F55EF062-BE79-95A8-72A6-D08AAD6275FD}"/>
          </ac:spMkLst>
        </pc:spChg>
      </pc:sldChg>
      <pc:sldChg chg="addSp delSp modSp del mod">
        <pc:chgData name="仁甫 楊" userId="e32cbefb1d7d96d9" providerId="LiveId" clId="{1CB51FEF-32E4-4122-B26C-F775A6089E9F}" dt="2023-08-08T08:22:52.987" v="966" actId="47"/>
        <pc:sldMkLst>
          <pc:docMk/>
          <pc:sldMk cId="553238721" sldId="477"/>
        </pc:sldMkLst>
        <pc:spChg chg="del mod">
          <ac:chgData name="仁甫 楊" userId="e32cbefb1d7d96d9" providerId="LiveId" clId="{1CB51FEF-32E4-4122-B26C-F775A6089E9F}" dt="2023-08-08T05:31:52.161" v="54" actId="478"/>
          <ac:spMkLst>
            <pc:docMk/>
            <pc:sldMk cId="553238721" sldId="477"/>
            <ac:spMk id="2" creationId="{E10BB2C6-7B0F-D1D5-E14C-5238379ADBA6}"/>
          </ac:spMkLst>
        </pc:spChg>
        <pc:spChg chg="add mod">
          <ac:chgData name="仁甫 楊" userId="e32cbefb1d7d96d9" providerId="LiveId" clId="{1CB51FEF-32E4-4122-B26C-F775A6089E9F}" dt="2023-08-08T05:28:02.028" v="11"/>
          <ac:spMkLst>
            <pc:docMk/>
            <pc:sldMk cId="553238721" sldId="477"/>
            <ac:spMk id="3" creationId="{044B8422-8291-C224-F80D-4B3BB8248D84}"/>
          </ac:spMkLst>
        </pc:spChg>
        <pc:spChg chg="del">
          <ac:chgData name="仁甫 楊" userId="e32cbefb1d7d96d9" providerId="LiveId" clId="{1CB51FEF-32E4-4122-B26C-F775A6089E9F}" dt="2023-08-08T05:28:01.709" v="10" actId="478"/>
          <ac:spMkLst>
            <pc:docMk/>
            <pc:sldMk cId="553238721" sldId="477"/>
            <ac:spMk id="10" creationId="{3C00E691-E7C6-A238-838B-5A279E89642E}"/>
          </ac:spMkLst>
        </pc:spChg>
        <pc:spChg chg="del mod">
          <ac:chgData name="仁甫 楊" userId="e32cbefb1d7d96d9" providerId="LiveId" clId="{1CB51FEF-32E4-4122-B26C-F775A6089E9F}" dt="2023-08-08T08:22:47.918" v="964" actId="21"/>
          <ac:spMkLst>
            <pc:docMk/>
            <pc:sldMk cId="553238721" sldId="477"/>
            <ac:spMk id="13" creationId="{F55EF062-BE79-95A8-72A6-D08AAD6275FD}"/>
          </ac:spMkLst>
        </pc:spChg>
        <pc:grpChg chg="mod">
          <ac:chgData name="仁甫 楊" userId="e32cbefb1d7d96d9" providerId="LiveId" clId="{1CB51FEF-32E4-4122-B26C-F775A6089E9F}" dt="2023-08-08T07:17:13.824" v="832" actId="1076"/>
          <ac:grpSpMkLst>
            <pc:docMk/>
            <pc:sldMk cId="553238721" sldId="477"/>
            <ac:grpSpMk id="12" creationId="{F504C6A4-38A2-82E7-B2E2-6BD479ED807A}"/>
          </ac:grpSpMkLst>
        </pc:grpChg>
      </pc:sldChg>
      <pc:sldChg chg="del">
        <pc:chgData name="仁甫 楊" userId="e32cbefb1d7d96d9" providerId="LiveId" clId="{1CB51FEF-32E4-4122-B26C-F775A6089E9F}" dt="2023-08-09T03:29:45.973" v="1337" actId="47"/>
        <pc:sldMkLst>
          <pc:docMk/>
          <pc:sldMk cId="1350174419" sldId="479"/>
        </pc:sldMkLst>
      </pc:sldChg>
      <pc:sldChg chg="new del">
        <pc:chgData name="仁甫 楊" userId="e32cbefb1d7d96d9" providerId="LiveId" clId="{1CB51FEF-32E4-4122-B26C-F775A6089E9F}" dt="2023-08-08T06:02:36.848" v="481" actId="47"/>
        <pc:sldMkLst>
          <pc:docMk/>
          <pc:sldMk cId="2135879434" sldId="480"/>
        </pc:sldMkLst>
      </pc:sldChg>
      <pc:sldChg chg="addSp modSp new del">
        <pc:chgData name="仁甫 楊" userId="e32cbefb1d7d96d9" providerId="LiveId" clId="{1CB51FEF-32E4-4122-B26C-F775A6089E9F}" dt="2023-08-08T05:28:22.586" v="15" actId="47"/>
        <pc:sldMkLst>
          <pc:docMk/>
          <pc:sldMk cId="159314000" sldId="481"/>
        </pc:sldMkLst>
        <pc:spChg chg="add mod">
          <ac:chgData name="仁甫 楊" userId="e32cbefb1d7d96d9" providerId="LiveId" clId="{1CB51FEF-32E4-4122-B26C-F775A6089E9F}" dt="2023-08-08T05:28:17.366" v="13"/>
          <ac:spMkLst>
            <pc:docMk/>
            <pc:sldMk cId="159314000" sldId="481"/>
            <ac:spMk id="3" creationId="{46B45DE7-6578-F68A-4B04-946ABBDAE604}"/>
          </ac:spMkLst>
        </pc:spChg>
      </pc:sldChg>
      <pc:sldChg chg="delSp modSp add del mod ord">
        <pc:chgData name="仁甫 楊" userId="e32cbefb1d7d96d9" providerId="LiveId" clId="{1CB51FEF-32E4-4122-B26C-F775A6089E9F}" dt="2023-08-08T06:01:00.194" v="479" actId="47"/>
        <pc:sldMkLst>
          <pc:docMk/>
          <pc:sldMk cId="651233889" sldId="482"/>
        </pc:sldMkLst>
        <pc:spChg chg="del">
          <ac:chgData name="仁甫 楊" userId="e32cbefb1d7d96d9" providerId="LiveId" clId="{1CB51FEF-32E4-4122-B26C-F775A6089E9F}" dt="2023-08-08T05:30:37.958" v="39" actId="478"/>
          <ac:spMkLst>
            <pc:docMk/>
            <pc:sldMk cId="651233889" sldId="482"/>
            <ac:spMk id="2" creationId="{E10BB2C6-7B0F-D1D5-E14C-5238379ADBA6}"/>
          </ac:spMkLst>
        </pc:spChg>
        <pc:spChg chg="mod">
          <ac:chgData name="仁甫 楊" userId="e32cbefb1d7d96d9" providerId="LiveId" clId="{1CB51FEF-32E4-4122-B26C-F775A6089E9F}" dt="2023-08-08T05:28:40.160" v="27"/>
          <ac:spMkLst>
            <pc:docMk/>
            <pc:sldMk cId="651233889" sldId="482"/>
            <ac:spMk id="3" creationId="{044B8422-8291-C224-F80D-4B3BB8248D84}"/>
          </ac:spMkLst>
        </pc:spChg>
        <pc:spChg chg="del mod">
          <ac:chgData name="仁甫 楊" userId="e32cbefb1d7d96d9" providerId="LiveId" clId="{1CB51FEF-32E4-4122-B26C-F775A6089E9F}" dt="2023-08-08T06:00:48.201" v="474" actId="21"/>
          <ac:spMkLst>
            <pc:docMk/>
            <pc:sldMk cId="651233889" sldId="482"/>
            <ac:spMk id="13" creationId="{F55EF062-BE79-95A8-72A6-D08AAD6275FD}"/>
          </ac:spMkLst>
        </pc:spChg>
        <pc:grpChg chg="del">
          <ac:chgData name="仁甫 楊" userId="e32cbefb1d7d96d9" providerId="LiveId" clId="{1CB51FEF-32E4-4122-B26C-F775A6089E9F}" dt="2023-08-08T05:30:06.143" v="31" actId="478"/>
          <ac:grpSpMkLst>
            <pc:docMk/>
            <pc:sldMk cId="651233889" sldId="482"/>
            <ac:grpSpMk id="12" creationId="{F504C6A4-38A2-82E7-B2E2-6BD479ED807A}"/>
          </ac:grpSpMkLst>
        </pc:grpChg>
      </pc:sldChg>
      <pc:sldChg chg="addSp delSp modSp add mod modNotesTx">
        <pc:chgData name="仁甫 楊" userId="e32cbefb1d7d96d9" providerId="LiveId" clId="{1CB51FEF-32E4-4122-B26C-F775A6089E9F}" dt="2023-08-09T03:47:16.537" v="1417" actId="1076"/>
        <pc:sldMkLst>
          <pc:docMk/>
          <pc:sldMk cId="862543970" sldId="483"/>
        </pc:sldMkLst>
        <pc:spChg chg="del mod">
          <ac:chgData name="仁甫 楊" userId="e32cbefb1d7d96d9" providerId="LiveId" clId="{1CB51FEF-32E4-4122-B26C-F775A6089E9F}" dt="2023-08-08T05:30:26.652" v="38" actId="478"/>
          <ac:spMkLst>
            <pc:docMk/>
            <pc:sldMk cId="862543970" sldId="483"/>
            <ac:spMk id="2" creationId="{E10BB2C6-7B0F-D1D5-E14C-5238379ADBA6}"/>
          </ac:spMkLst>
        </pc:spChg>
        <pc:spChg chg="add del mod">
          <ac:chgData name="仁甫 楊" userId="e32cbefb1d7d96d9" providerId="LiveId" clId="{1CB51FEF-32E4-4122-B26C-F775A6089E9F}" dt="2023-08-08T05:33:58.944" v="89" actId="478"/>
          <ac:spMkLst>
            <pc:docMk/>
            <pc:sldMk cId="862543970" sldId="483"/>
            <ac:spMk id="6" creationId="{B65D2DB7-FFFE-B4B2-2BDE-0DCEE6D3F7F3}"/>
          </ac:spMkLst>
        </pc:spChg>
        <pc:spChg chg="add mod">
          <ac:chgData name="仁甫 楊" userId="e32cbefb1d7d96d9" providerId="LiveId" clId="{1CB51FEF-32E4-4122-B26C-F775A6089E9F}" dt="2023-08-08T05:36:13.341" v="183" actId="554"/>
          <ac:spMkLst>
            <pc:docMk/>
            <pc:sldMk cId="862543970" sldId="483"/>
            <ac:spMk id="7" creationId="{E6ACA1A9-4EB0-76F6-98B5-AB8E30E5E081}"/>
          </ac:spMkLst>
        </pc:spChg>
        <pc:spChg chg="del">
          <ac:chgData name="仁甫 楊" userId="e32cbefb1d7d96d9" providerId="LiveId" clId="{1CB51FEF-32E4-4122-B26C-F775A6089E9F}" dt="2023-08-08T05:30:19.590" v="34" actId="478"/>
          <ac:spMkLst>
            <pc:docMk/>
            <pc:sldMk cId="862543970" sldId="483"/>
            <ac:spMk id="13" creationId="{F55EF062-BE79-95A8-72A6-D08AAD6275FD}"/>
          </ac:spMkLst>
        </pc:spChg>
        <pc:spChg chg="add del mod">
          <ac:chgData name="仁甫 楊" userId="e32cbefb1d7d96d9" providerId="LiveId" clId="{1CB51FEF-32E4-4122-B26C-F775A6089E9F}" dt="2023-08-08T05:34:52.678" v="130" actId="478"/>
          <ac:spMkLst>
            <pc:docMk/>
            <pc:sldMk cId="862543970" sldId="483"/>
            <ac:spMk id="15" creationId="{B8753EB0-F7F3-1F04-A888-BA25BD17745A}"/>
          </ac:spMkLst>
        </pc:spChg>
        <pc:spChg chg="add del mod">
          <ac:chgData name="仁甫 楊" userId="e32cbefb1d7d96d9" providerId="LiveId" clId="{1CB51FEF-32E4-4122-B26C-F775A6089E9F}" dt="2023-08-08T05:35:37.358" v="167" actId="478"/>
          <ac:spMkLst>
            <pc:docMk/>
            <pc:sldMk cId="862543970" sldId="483"/>
            <ac:spMk id="16" creationId="{6F18CC78-0ACC-E0E8-A9EB-5785B76E54F1}"/>
          </ac:spMkLst>
        </pc:spChg>
        <pc:spChg chg="add del mod">
          <ac:chgData name="仁甫 楊" userId="e32cbefb1d7d96d9" providerId="LiveId" clId="{1CB51FEF-32E4-4122-B26C-F775A6089E9F}" dt="2023-08-08T05:35:42.692" v="172" actId="478"/>
          <ac:spMkLst>
            <pc:docMk/>
            <pc:sldMk cId="862543970" sldId="483"/>
            <ac:spMk id="17" creationId="{70710B3E-FE77-7F03-BF3F-2B298D221668}"/>
          </ac:spMkLst>
        </pc:spChg>
        <pc:spChg chg="add mod">
          <ac:chgData name="仁甫 楊" userId="e32cbefb1d7d96d9" providerId="LiveId" clId="{1CB51FEF-32E4-4122-B26C-F775A6089E9F}" dt="2023-08-08T05:36:13.341" v="183" actId="554"/>
          <ac:spMkLst>
            <pc:docMk/>
            <pc:sldMk cId="862543970" sldId="483"/>
            <ac:spMk id="18" creationId="{1D2E3AF7-74CB-E3CF-5D3E-4246081C9EB5}"/>
          </ac:spMkLst>
        </pc:spChg>
        <pc:spChg chg="add mod">
          <ac:chgData name="仁甫 楊" userId="e32cbefb1d7d96d9" providerId="LiveId" clId="{1CB51FEF-32E4-4122-B26C-F775A6089E9F}" dt="2023-08-08T05:36:13.341" v="183" actId="554"/>
          <ac:spMkLst>
            <pc:docMk/>
            <pc:sldMk cId="862543970" sldId="483"/>
            <ac:spMk id="19" creationId="{ED70B618-4250-D36D-482D-7FAA9B8A02A3}"/>
          </ac:spMkLst>
        </pc:spChg>
        <pc:spChg chg="add mod">
          <ac:chgData name="仁甫 楊" userId="e32cbefb1d7d96d9" providerId="LiveId" clId="{1CB51FEF-32E4-4122-B26C-F775A6089E9F}" dt="2023-08-08T06:00:53.312" v="477" actId="1076"/>
          <ac:spMkLst>
            <pc:docMk/>
            <pc:sldMk cId="862543970" sldId="483"/>
            <ac:spMk id="30" creationId="{7B252AFA-FE34-1350-A74B-89C08E453B91}"/>
          </ac:spMkLst>
        </pc:spChg>
        <pc:picChg chg="add mod">
          <ac:chgData name="仁甫 楊" userId="e32cbefb1d7d96d9" providerId="LiveId" clId="{1CB51FEF-32E4-4122-B26C-F775A6089E9F}" dt="2023-08-09T03:47:16.537" v="1417" actId="1076"/>
          <ac:picMkLst>
            <pc:docMk/>
            <pc:sldMk cId="862543970" sldId="483"/>
            <ac:picMk id="5" creationId="{41298F70-00A2-0DD1-0D0A-DDC082D80B0E}"/>
          </ac:picMkLst>
        </pc:picChg>
        <pc:cxnChg chg="add mod">
          <ac:chgData name="仁甫 楊" userId="e32cbefb1d7d96d9" providerId="LiveId" clId="{1CB51FEF-32E4-4122-B26C-F775A6089E9F}" dt="2023-08-08T05:36:20.247" v="186" actId="14100"/>
          <ac:cxnSpMkLst>
            <pc:docMk/>
            <pc:sldMk cId="862543970" sldId="483"/>
            <ac:cxnSpMk id="8" creationId="{50B87B38-31B9-87DA-A056-3D7EB69EA445}"/>
          </ac:cxnSpMkLst>
        </pc:cxnChg>
        <pc:cxnChg chg="add mod">
          <ac:chgData name="仁甫 楊" userId="e32cbefb1d7d96d9" providerId="LiveId" clId="{1CB51FEF-32E4-4122-B26C-F775A6089E9F}" dt="2023-08-08T05:36:23.780" v="188" actId="14100"/>
          <ac:cxnSpMkLst>
            <pc:docMk/>
            <pc:sldMk cId="862543970" sldId="483"/>
            <ac:cxnSpMk id="22" creationId="{4941DA64-3F4B-A835-E23F-9B62F0A84CEE}"/>
          </ac:cxnSpMkLst>
        </pc:cxnChg>
      </pc:sldChg>
      <pc:sldChg chg="new del">
        <pc:chgData name="仁甫 楊" userId="e32cbefb1d7d96d9" providerId="LiveId" clId="{1CB51FEF-32E4-4122-B26C-F775A6089E9F}" dt="2023-08-08T05:29:08.476" v="30" actId="47"/>
        <pc:sldMkLst>
          <pc:docMk/>
          <pc:sldMk cId="1916675200" sldId="483"/>
        </pc:sldMkLst>
      </pc:sldChg>
      <pc:sldChg chg="addSp delSp modSp add mod modNotesTx">
        <pc:chgData name="仁甫 楊" userId="e32cbefb1d7d96d9" providerId="LiveId" clId="{1CB51FEF-32E4-4122-B26C-F775A6089E9F}" dt="2023-08-09T04:00:58.218" v="1506" actId="404"/>
        <pc:sldMkLst>
          <pc:docMk/>
          <pc:sldMk cId="3650221626" sldId="484"/>
        </pc:sldMkLst>
        <pc:spChg chg="mod">
          <ac:chgData name="仁甫 楊" userId="e32cbefb1d7d96d9" providerId="LiveId" clId="{1CB51FEF-32E4-4122-B26C-F775A6089E9F}" dt="2023-08-08T06:02:52.641" v="486"/>
          <ac:spMkLst>
            <pc:docMk/>
            <pc:sldMk cId="3650221626" sldId="484"/>
            <ac:spMk id="3" creationId="{044B8422-8291-C224-F80D-4B3BB8248D84}"/>
          </ac:spMkLst>
        </pc:spChg>
        <pc:spChg chg="del">
          <ac:chgData name="仁甫 楊" userId="e32cbefb1d7d96d9" providerId="LiveId" clId="{1CB51FEF-32E4-4122-B26C-F775A6089E9F}" dt="2023-08-08T06:03:45.102" v="488" actId="478"/>
          <ac:spMkLst>
            <pc:docMk/>
            <pc:sldMk cId="3650221626" sldId="484"/>
            <ac:spMk id="7" creationId="{E6ACA1A9-4EB0-76F6-98B5-AB8E30E5E081}"/>
          </ac:spMkLst>
        </pc:spChg>
        <pc:spChg chg="add del mod">
          <ac:chgData name="仁甫 楊" userId="e32cbefb1d7d96d9" providerId="LiveId" clId="{1CB51FEF-32E4-4122-B26C-F775A6089E9F}" dt="2023-08-08T06:12:06.198" v="496" actId="22"/>
          <ac:spMkLst>
            <pc:docMk/>
            <pc:sldMk cId="3650221626" sldId="484"/>
            <ac:spMk id="9" creationId="{521CDDB5-90D6-EC63-607D-3890D0CFC2B7}"/>
          </ac:spMkLst>
        </pc:spChg>
        <pc:spChg chg="add del mod">
          <ac:chgData name="仁甫 楊" userId="e32cbefb1d7d96d9" providerId="LiveId" clId="{1CB51FEF-32E4-4122-B26C-F775A6089E9F}" dt="2023-08-08T06:12:42.727" v="510"/>
          <ac:spMkLst>
            <pc:docMk/>
            <pc:sldMk cId="3650221626" sldId="484"/>
            <ac:spMk id="11" creationId="{90885400-2BCC-2816-5B1A-1023A115202F}"/>
          </ac:spMkLst>
        </pc:spChg>
        <pc:spChg chg="add mod">
          <ac:chgData name="仁甫 楊" userId="e32cbefb1d7d96d9" providerId="LiveId" clId="{1CB51FEF-32E4-4122-B26C-F775A6089E9F}" dt="2023-08-08T08:22:21.152" v="962" actId="1076"/>
          <ac:spMkLst>
            <pc:docMk/>
            <pc:sldMk cId="3650221626" sldId="484"/>
            <ac:spMk id="12" creationId="{69EE12DD-BFF5-AA62-AF4D-B1E13525BDA0}"/>
          </ac:spMkLst>
        </pc:spChg>
        <pc:spChg chg="add mod">
          <ac:chgData name="仁甫 楊" userId="e32cbefb1d7d96d9" providerId="LiveId" clId="{1CB51FEF-32E4-4122-B26C-F775A6089E9F}" dt="2023-08-09T04:00:58.218" v="1506" actId="404"/>
          <ac:spMkLst>
            <pc:docMk/>
            <pc:sldMk cId="3650221626" sldId="484"/>
            <ac:spMk id="14" creationId="{CE582DC9-7A75-FB64-8121-3A0ECAA024CE}"/>
          </ac:spMkLst>
        </pc:spChg>
        <pc:spChg chg="del">
          <ac:chgData name="仁甫 楊" userId="e32cbefb1d7d96d9" providerId="LiveId" clId="{1CB51FEF-32E4-4122-B26C-F775A6089E9F}" dt="2023-08-08T06:03:45.102" v="488" actId="478"/>
          <ac:spMkLst>
            <pc:docMk/>
            <pc:sldMk cId="3650221626" sldId="484"/>
            <ac:spMk id="18" creationId="{1D2E3AF7-74CB-E3CF-5D3E-4246081C9EB5}"/>
          </ac:spMkLst>
        </pc:spChg>
        <pc:spChg chg="del">
          <ac:chgData name="仁甫 楊" userId="e32cbefb1d7d96d9" providerId="LiveId" clId="{1CB51FEF-32E4-4122-B26C-F775A6089E9F}" dt="2023-08-08T06:03:45.102" v="488" actId="478"/>
          <ac:spMkLst>
            <pc:docMk/>
            <pc:sldMk cId="3650221626" sldId="484"/>
            <ac:spMk id="19" creationId="{ED70B618-4250-D36D-482D-7FAA9B8A02A3}"/>
          </ac:spMkLst>
        </pc:spChg>
        <pc:spChg chg="del">
          <ac:chgData name="仁甫 楊" userId="e32cbefb1d7d96d9" providerId="LiveId" clId="{1CB51FEF-32E4-4122-B26C-F775A6089E9F}" dt="2023-08-08T06:03:45.102" v="488" actId="478"/>
          <ac:spMkLst>
            <pc:docMk/>
            <pc:sldMk cId="3650221626" sldId="484"/>
            <ac:spMk id="30" creationId="{7B252AFA-FE34-1350-A74B-89C08E453B91}"/>
          </ac:spMkLst>
        </pc:spChg>
        <pc:picChg chg="add mod">
          <ac:chgData name="仁甫 楊" userId="e32cbefb1d7d96d9" providerId="LiveId" clId="{1CB51FEF-32E4-4122-B26C-F775A6089E9F}" dt="2023-08-08T08:21:44.357" v="947" actId="1076"/>
          <ac:picMkLst>
            <pc:docMk/>
            <pc:sldMk cId="3650221626" sldId="484"/>
            <ac:picMk id="4" creationId="{21BD8EE2-7F00-D09B-B7A3-251E97598BE3}"/>
          </ac:picMkLst>
        </pc:picChg>
        <pc:picChg chg="del">
          <ac:chgData name="仁甫 楊" userId="e32cbefb1d7d96d9" providerId="LiveId" clId="{1CB51FEF-32E4-4122-B26C-F775A6089E9F}" dt="2023-08-08T06:03:42.200" v="487" actId="478"/>
          <ac:picMkLst>
            <pc:docMk/>
            <pc:sldMk cId="3650221626" sldId="484"/>
            <ac:picMk id="5" creationId="{41298F70-00A2-0DD1-0D0A-DDC082D80B0E}"/>
          </ac:picMkLst>
        </pc:picChg>
        <pc:cxnChg chg="del mod">
          <ac:chgData name="仁甫 楊" userId="e32cbefb1d7d96d9" providerId="LiveId" clId="{1CB51FEF-32E4-4122-B26C-F775A6089E9F}" dt="2023-08-08T06:03:45.102" v="488" actId="478"/>
          <ac:cxnSpMkLst>
            <pc:docMk/>
            <pc:sldMk cId="3650221626" sldId="484"/>
            <ac:cxnSpMk id="8" creationId="{50B87B38-31B9-87DA-A056-3D7EB69EA445}"/>
          </ac:cxnSpMkLst>
        </pc:cxnChg>
        <pc:cxnChg chg="del mod">
          <ac:chgData name="仁甫 楊" userId="e32cbefb1d7d96d9" providerId="LiveId" clId="{1CB51FEF-32E4-4122-B26C-F775A6089E9F}" dt="2023-08-08T06:03:45.102" v="488" actId="478"/>
          <ac:cxnSpMkLst>
            <pc:docMk/>
            <pc:sldMk cId="3650221626" sldId="484"/>
            <ac:cxnSpMk id="22" creationId="{4941DA64-3F4B-A835-E23F-9B62F0A84CEE}"/>
          </ac:cxnSpMkLst>
        </pc:cxnChg>
      </pc:sldChg>
      <pc:sldChg chg="new del">
        <pc:chgData name="仁甫 楊" userId="e32cbefb1d7d96d9" providerId="LiveId" clId="{1CB51FEF-32E4-4122-B26C-F775A6089E9F}" dt="2023-08-08T06:14:31.622" v="514" actId="47"/>
        <pc:sldMkLst>
          <pc:docMk/>
          <pc:sldMk cId="319016965" sldId="485"/>
        </pc:sldMkLst>
      </pc:sldChg>
      <pc:sldChg chg="addSp delSp modSp add mod modNotesTx">
        <pc:chgData name="仁甫 楊" userId="e32cbefb1d7d96d9" providerId="LiveId" clId="{1CB51FEF-32E4-4122-B26C-F775A6089E9F}" dt="2023-08-09T04:03:05.218" v="1556" actId="20577"/>
        <pc:sldMkLst>
          <pc:docMk/>
          <pc:sldMk cId="2069352617" sldId="486"/>
        </pc:sldMkLst>
        <pc:spChg chg="add del mod">
          <ac:chgData name="仁甫 楊" userId="e32cbefb1d7d96d9" providerId="LiveId" clId="{1CB51FEF-32E4-4122-B26C-F775A6089E9F}" dt="2023-08-08T06:23:39.687" v="521"/>
          <ac:spMkLst>
            <pc:docMk/>
            <pc:sldMk cId="2069352617" sldId="486"/>
            <ac:spMk id="2" creationId="{88BC4E5B-1243-6CEA-A1B4-8C63958D6E1B}"/>
          </ac:spMkLst>
        </pc:spChg>
        <pc:spChg chg="mod">
          <ac:chgData name="仁甫 楊" userId="e32cbefb1d7d96d9" providerId="LiveId" clId="{1CB51FEF-32E4-4122-B26C-F775A6089E9F}" dt="2023-08-08T06:14:48.128" v="515"/>
          <ac:spMkLst>
            <pc:docMk/>
            <pc:sldMk cId="2069352617" sldId="486"/>
            <ac:spMk id="3" creationId="{044B8422-8291-C224-F80D-4B3BB8248D84}"/>
          </ac:spMkLst>
        </pc:spChg>
        <pc:spChg chg="add del mod">
          <ac:chgData name="仁甫 楊" userId="e32cbefb1d7d96d9" providerId="LiveId" clId="{1CB51FEF-32E4-4122-B26C-F775A6089E9F}" dt="2023-08-08T06:29:05.927" v="671" actId="478"/>
          <ac:spMkLst>
            <pc:docMk/>
            <pc:sldMk cId="2069352617" sldId="486"/>
            <ac:spMk id="5" creationId="{02AD6128-45C9-1BB1-E41C-604C527691C0}"/>
          </ac:spMkLst>
        </pc:spChg>
        <pc:spChg chg="add del">
          <ac:chgData name="仁甫 楊" userId="e32cbefb1d7d96d9" providerId="LiveId" clId="{1CB51FEF-32E4-4122-B26C-F775A6089E9F}" dt="2023-08-08T06:28:37.646" v="657" actId="22"/>
          <ac:spMkLst>
            <pc:docMk/>
            <pc:sldMk cId="2069352617" sldId="486"/>
            <ac:spMk id="8" creationId="{C6F0DEC5-3EEF-C839-BF86-9D56F1EE7684}"/>
          </ac:spMkLst>
        </pc:spChg>
        <pc:spChg chg="del">
          <ac:chgData name="仁甫 楊" userId="e32cbefb1d7d96d9" providerId="LiveId" clId="{1CB51FEF-32E4-4122-B26C-F775A6089E9F}" dt="2023-08-08T06:14:52.041" v="517" actId="478"/>
          <ac:spMkLst>
            <pc:docMk/>
            <pc:sldMk cId="2069352617" sldId="486"/>
            <ac:spMk id="12" creationId="{69EE12DD-BFF5-AA62-AF4D-B1E13525BDA0}"/>
          </ac:spMkLst>
        </pc:spChg>
        <pc:graphicFrameChg chg="add mod modGraphic">
          <ac:chgData name="仁甫 楊" userId="e32cbefb1d7d96d9" providerId="LiveId" clId="{1CB51FEF-32E4-4122-B26C-F775A6089E9F}" dt="2023-08-08T07:01:04.590" v="807" actId="21"/>
          <ac:graphicFrameMkLst>
            <pc:docMk/>
            <pc:sldMk cId="2069352617" sldId="486"/>
            <ac:graphicFrameMk id="6" creationId="{99AC6DB3-6078-E2B0-9BC2-4EEC909DDAD2}"/>
          </ac:graphicFrameMkLst>
        </pc:graphicFrameChg>
        <pc:picChg chg="del">
          <ac:chgData name="仁甫 楊" userId="e32cbefb1d7d96d9" providerId="LiveId" clId="{1CB51FEF-32E4-4122-B26C-F775A6089E9F}" dt="2023-08-08T06:14:50.012" v="516" actId="478"/>
          <ac:picMkLst>
            <pc:docMk/>
            <pc:sldMk cId="2069352617" sldId="486"/>
            <ac:picMk id="4" creationId="{21BD8EE2-7F00-D09B-B7A3-251E97598BE3}"/>
          </ac:picMkLst>
        </pc:picChg>
      </pc:sldChg>
      <pc:sldChg chg="addSp delSp modSp new del mod">
        <pc:chgData name="仁甫 楊" userId="e32cbefb1d7d96d9" providerId="LiveId" clId="{1CB51FEF-32E4-4122-B26C-F775A6089E9F}" dt="2023-08-08T07:14:29.350" v="809" actId="47"/>
        <pc:sldMkLst>
          <pc:docMk/>
          <pc:sldMk cId="3920716577" sldId="487"/>
        </pc:sldMkLst>
        <pc:spChg chg="add del mod">
          <ac:chgData name="仁甫 楊" userId="e32cbefb1d7d96d9" providerId="LiveId" clId="{1CB51FEF-32E4-4122-B26C-F775A6089E9F}" dt="2023-08-08T06:53:28.735" v="803" actId="478"/>
          <ac:spMkLst>
            <pc:docMk/>
            <pc:sldMk cId="3920716577" sldId="487"/>
            <ac:spMk id="3" creationId="{F2826CF3-EE0C-70DC-5028-5A290EEAC468}"/>
          </ac:spMkLst>
        </pc:spChg>
        <pc:spChg chg="add del mod">
          <ac:chgData name="仁甫 楊" userId="e32cbefb1d7d96d9" providerId="LiveId" clId="{1CB51FEF-32E4-4122-B26C-F775A6089E9F}" dt="2023-08-08T06:53:28.735" v="803" actId="478"/>
          <ac:spMkLst>
            <pc:docMk/>
            <pc:sldMk cId="3920716577" sldId="487"/>
            <ac:spMk id="4" creationId="{F7DDB0FE-24A1-A769-F29A-883210A39D50}"/>
          </ac:spMkLst>
        </pc:spChg>
        <pc:spChg chg="add del mod">
          <ac:chgData name="仁甫 楊" userId="e32cbefb1d7d96d9" providerId="LiveId" clId="{1CB51FEF-32E4-4122-B26C-F775A6089E9F}" dt="2023-08-08T06:46:15.617" v="762" actId="478"/>
          <ac:spMkLst>
            <pc:docMk/>
            <pc:sldMk cId="3920716577" sldId="487"/>
            <ac:spMk id="5" creationId="{62687372-AAA5-E063-961A-61D3392729AA}"/>
          </ac:spMkLst>
        </pc:spChg>
        <pc:spChg chg="add del mod">
          <ac:chgData name="仁甫 楊" userId="e32cbefb1d7d96d9" providerId="LiveId" clId="{1CB51FEF-32E4-4122-B26C-F775A6089E9F}" dt="2023-08-08T06:46:32.150" v="766" actId="478"/>
          <ac:spMkLst>
            <pc:docMk/>
            <pc:sldMk cId="3920716577" sldId="487"/>
            <ac:spMk id="6" creationId="{B407565B-7F9D-376A-5641-158FED97F0E5}"/>
          </ac:spMkLst>
        </pc:spChg>
        <pc:spChg chg="add del mod">
          <ac:chgData name="仁甫 楊" userId="e32cbefb1d7d96d9" providerId="LiveId" clId="{1CB51FEF-32E4-4122-B26C-F775A6089E9F}" dt="2023-08-08T06:53:28.735" v="803" actId="478"/>
          <ac:spMkLst>
            <pc:docMk/>
            <pc:sldMk cId="3920716577" sldId="487"/>
            <ac:spMk id="7" creationId="{DAD8C3C9-FF74-ABE8-B9AE-827B915C91E8}"/>
          </ac:spMkLst>
        </pc:spChg>
        <pc:spChg chg="add del mod">
          <ac:chgData name="仁甫 楊" userId="e32cbefb1d7d96d9" providerId="LiveId" clId="{1CB51FEF-32E4-4122-B26C-F775A6089E9F}" dt="2023-08-08T06:53:28.735" v="803" actId="478"/>
          <ac:spMkLst>
            <pc:docMk/>
            <pc:sldMk cId="3920716577" sldId="487"/>
            <ac:spMk id="8" creationId="{B514E968-5B23-C5E6-E087-5DA26D2D6421}"/>
          </ac:spMkLst>
        </pc:spChg>
        <pc:spChg chg="add del mod">
          <ac:chgData name="仁甫 楊" userId="e32cbefb1d7d96d9" providerId="LiveId" clId="{1CB51FEF-32E4-4122-B26C-F775A6089E9F}" dt="2023-08-08T06:53:28.735" v="803" actId="478"/>
          <ac:spMkLst>
            <pc:docMk/>
            <pc:sldMk cId="3920716577" sldId="487"/>
            <ac:spMk id="9" creationId="{E29D7944-5F23-E254-3463-2F822D593437}"/>
          </ac:spMkLst>
        </pc:spChg>
        <pc:spChg chg="add del mod">
          <ac:chgData name="仁甫 楊" userId="e32cbefb1d7d96d9" providerId="LiveId" clId="{1CB51FEF-32E4-4122-B26C-F775A6089E9F}" dt="2023-08-08T06:53:28.735" v="803" actId="478"/>
          <ac:spMkLst>
            <pc:docMk/>
            <pc:sldMk cId="3920716577" sldId="487"/>
            <ac:spMk id="10" creationId="{9572D82B-5E14-645E-CCD2-AF40D8FCFEEC}"/>
          </ac:spMkLst>
        </pc:spChg>
        <pc:cxnChg chg="add del mod">
          <ac:chgData name="仁甫 楊" userId="e32cbefb1d7d96d9" providerId="LiveId" clId="{1CB51FEF-32E4-4122-B26C-F775A6089E9F}" dt="2023-08-08T06:53:28.735" v="803" actId="478"/>
          <ac:cxnSpMkLst>
            <pc:docMk/>
            <pc:sldMk cId="3920716577" sldId="487"/>
            <ac:cxnSpMk id="12" creationId="{996F37BE-E96E-1E65-65E1-7155CAF58038}"/>
          </ac:cxnSpMkLst>
        </pc:cxnChg>
      </pc:sldChg>
      <pc:sldChg chg="addSp delSp modSp add del mod ord">
        <pc:chgData name="仁甫 楊" userId="e32cbefb1d7d96d9" providerId="LiveId" clId="{1CB51FEF-32E4-4122-B26C-F775A6089E9F}" dt="2023-08-09T03:12:28.157" v="1239" actId="47"/>
        <pc:sldMkLst>
          <pc:docMk/>
          <pc:sldMk cId="3663801533" sldId="488"/>
        </pc:sldMkLst>
        <pc:spChg chg="mod">
          <ac:chgData name="仁甫 楊" userId="e32cbefb1d7d96d9" providerId="LiveId" clId="{1CB51FEF-32E4-4122-B26C-F775A6089E9F}" dt="2023-08-08T08:17:03.286" v="876" actId="6559"/>
          <ac:spMkLst>
            <pc:docMk/>
            <pc:sldMk cId="3663801533" sldId="488"/>
            <ac:spMk id="3" creationId="{044B8422-8291-C224-F80D-4B3BB8248D84}"/>
          </ac:spMkLst>
        </pc:spChg>
        <pc:spChg chg="add del mod">
          <ac:chgData name="仁甫 楊" userId="e32cbefb1d7d96d9" providerId="LiveId" clId="{1CB51FEF-32E4-4122-B26C-F775A6089E9F}" dt="2023-08-08T07:15:25.067" v="827"/>
          <ac:spMkLst>
            <pc:docMk/>
            <pc:sldMk cId="3663801533" sldId="488"/>
            <ac:spMk id="5" creationId="{7DA59F00-5A8A-CDA7-4FA4-4CEC829EC6AB}"/>
          </ac:spMkLst>
        </pc:spChg>
        <pc:spChg chg="add mod">
          <ac:chgData name="仁甫 楊" userId="e32cbefb1d7d96d9" providerId="LiveId" clId="{1CB51FEF-32E4-4122-B26C-F775A6089E9F}" dt="2023-08-08T08:17:56.939" v="881"/>
          <ac:spMkLst>
            <pc:docMk/>
            <pc:sldMk cId="3663801533" sldId="488"/>
            <ac:spMk id="7" creationId="{6F1FE4D3-F5E3-9E5C-C373-392C1F9C371E}"/>
          </ac:spMkLst>
        </pc:spChg>
        <pc:graphicFrameChg chg="del">
          <ac:chgData name="仁甫 楊" userId="e32cbefb1d7d96d9" providerId="LiveId" clId="{1CB51FEF-32E4-4122-B26C-F775A6089E9F}" dt="2023-08-08T07:14:32.598" v="810" actId="478"/>
          <ac:graphicFrameMkLst>
            <pc:docMk/>
            <pc:sldMk cId="3663801533" sldId="488"/>
            <ac:graphicFrameMk id="6" creationId="{99AC6DB3-6078-E2B0-9BC2-4EEC909DDAD2}"/>
          </ac:graphicFrameMkLst>
        </pc:graphicFrameChg>
        <pc:picChg chg="add del mod">
          <ac:chgData name="仁甫 楊" userId="e32cbefb1d7d96d9" providerId="LiveId" clId="{1CB51FEF-32E4-4122-B26C-F775A6089E9F}" dt="2023-08-08T08:16:23.994" v="836" actId="478"/>
          <ac:picMkLst>
            <pc:docMk/>
            <pc:sldMk cId="3663801533" sldId="488"/>
            <ac:picMk id="2" creationId="{49DA8293-24A6-4030-E5D2-56149DB24ABC}"/>
          </ac:picMkLst>
        </pc:picChg>
        <pc:picChg chg="add del mod">
          <ac:chgData name="仁甫 楊" userId="e32cbefb1d7d96d9" providerId="LiveId" clId="{1CB51FEF-32E4-4122-B26C-F775A6089E9F}" dt="2023-08-09T03:12:17.146" v="1233" actId="21"/>
          <ac:picMkLst>
            <pc:docMk/>
            <pc:sldMk cId="3663801533" sldId="488"/>
            <ac:picMk id="8" creationId="{1BA00E45-9DDE-CC14-F4C1-83D53D2DB462}"/>
          </ac:picMkLst>
        </pc:picChg>
        <pc:picChg chg="add mod">
          <ac:chgData name="仁甫 楊" userId="e32cbefb1d7d96d9" providerId="LiveId" clId="{1CB51FEF-32E4-4122-B26C-F775A6089E9F}" dt="2023-08-08T08:18:58.410" v="885" actId="1076"/>
          <ac:picMkLst>
            <pc:docMk/>
            <pc:sldMk cId="3663801533" sldId="488"/>
            <ac:picMk id="9" creationId="{5DCDFC3C-41CC-C59D-BF1D-4A0E9D91CE5D}"/>
          </ac:picMkLst>
        </pc:picChg>
      </pc:sldChg>
      <pc:sldChg chg="addSp delSp modSp new del">
        <pc:chgData name="仁甫 楊" userId="e32cbefb1d7d96d9" providerId="LiveId" clId="{1CB51FEF-32E4-4122-B26C-F775A6089E9F}" dt="2023-08-08T08:16:34.869" v="842" actId="47"/>
        <pc:sldMkLst>
          <pc:docMk/>
          <pc:sldMk cId="21713156" sldId="489"/>
        </pc:sldMkLst>
        <pc:picChg chg="add del mod">
          <ac:chgData name="仁甫 楊" userId="e32cbefb1d7d96d9" providerId="LiveId" clId="{1CB51FEF-32E4-4122-B26C-F775A6089E9F}" dt="2023-08-08T08:16:32.143" v="840" actId="21"/>
          <ac:picMkLst>
            <pc:docMk/>
            <pc:sldMk cId="21713156" sldId="489"/>
            <ac:picMk id="3" creationId="{DA0CC14D-2931-E5B3-131A-9A7D2A07B922}"/>
          </ac:picMkLst>
        </pc:picChg>
      </pc:sldChg>
      <pc:sldChg chg="addSp delSp modSp add mod">
        <pc:chgData name="仁甫 楊" userId="e32cbefb1d7d96d9" providerId="LiveId" clId="{1CB51FEF-32E4-4122-B26C-F775A6089E9F}" dt="2023-08-08T08:20:55.366" v="919" actId="1076"/>
        <pc:sldMkLst>
          <pc:docMk/>
          <pc:sldMk cId="2675767514" sldId="489"/>
        </pc:sldMkLst>
        <pc:spChg chg="add mod">
          <ac:chgData name="仁甫 楊" userId="e32cbefb1d7d96d9" providerId="LiveId" clId="{1CB51FEF-32E4-4122-B26C-F775A6089E9F}" dt="2023-08-08T08:20:55.366" v="919" actId="1076"/>
          <ac:spMkLst>
            <pc:docMk/>
            <pc:sldMk cId="2675767514" sldId="489"/>
            <ac:spMk id="2" creationId="{C5483C33-B06A-A7D5-6208-884E95FFCB67}"/>
          </ac:spMkLst>
        </pc:spChg>
        <pc:graphicFrameChg chg="del">
          <ac:chgData name="仁甫 楊" userId="e32cbefb1d7d96d9" providerId="LiveId" clId="{1CB51FEF-32E4-4122-B26C-F775A6089E9F}" dt="2023-08-08T08:19:54.011" v="887" actId="478"/>
          <ac:graphicFrameMkLst>
            <pc:docMk/>
            <pc:sldMk cId="2675767514" sldId="489"/>
            <ac:graphicFrameMk id="6" creationId="{99AC6DB3-6078-E2B0-9BC2-4EEC909DDAD2}"/>
          </ac:graphicFrameMkLst>
        </pc:graphicFrameChg>
        <pc:picChg chg="add mod">
          <ac:chgData name="仁甫 楊" userId="e32cbefb1d7d96d9" providerId="LiveId" clId="{1CB51FEF-32E4-4122-B26C-F775A6089E9F}" dt="2023-08-08T08:20:49.614" v="918" actId="1076"/>
          <ac:picMkLst>
            <pc:docMk/>
            <pc:sldMk cId="2675767514" sldId="489"/>
            <ac:picMk id="4" creationId="{AC9328D2-C8A1-992F-3EA6-52DBCBEAE1BE}"/>
          </ac:picMkLst>
        </pc:picChg>
      </pc:sldChg>
      <pc:sldChg chg="add del">
        <pc:chgData name="仁甫 楊" userId="e32cbefb1d7d96d9" providerId="LiveId" clId="{1CB51FEF-32E4-4122-B26C-F775A6089E9F}" dt="2023-08-08T08:16:22.058" v="835" actId="47"/>
        <pc:sldMkLst>
          <pc:docMk/>
          <pc:sldMk cId="685571168" sldId="490"/>
        </pc:sldMkLst>
      </pc:sldChg>
      <pc:sldChg chg="new del">
        <pc:chgData name="仁甫 楊" userId="e32cbefb1d7d96d9" providerId="LiveId" clId="{1CB51FEF-32E4-4122-B26C-F775A6089E9F}" dt="2023-08-08T08:27:52.233" v="1031" actId="47"/>
        <pc:sldMkLst>
          <pc:docMk/>
          <pc:sldMk cId="842374673" sldId="490"/>
        </pc:sldMkLst>
      </pc:sldChg>
      <pc:sldChg chg="addSp delSp modSp add mod ord modNotesTx">
        <pc:chgData name="仁甫 楊" userId="e32cbefb1d7d96d9" providerId="LiveId" clId="{1CB51FEF-32E4-4122-B26C-F775A6089E9F}" dt="2023-08-09T03:07:34.121" v="1168" actId="20577"/>
        <pc:sldMkLst>
          <pc:docMk/>
          <pc:sldMk cId="1303720429" sldId="490"/>
        </pc:sldMkLst>
        <pc:spChg chg="add del mod">
          <ac:chgData name="仁甫 楊" userId="e32cbefb1d7d96d9" providerId="LiveId" clId="{1CB51FEF-32E4-4122-B26C-F775A6089E9F}" dt="2023-08-08T08:36:02.692" v="1105" actId="478"/>
          <ac:spMkLst>
            <pc:docMk/>
            <pc:sldMk cId="1303720429" sldId="490"/>
            <ac:spMk id="4" creationId="{76C03212-9E26-0E33-4B3D-389F54F2B38E}"/>
          </ac:spMkLst>
        </pc:spChg>
        <pc:spChg chg="add del mod">
          <ac:chgData name="仁甫 楊" userId="e32cbefb1d7d96d9" providerId="LiveId" clId="{1CB51FEF-32E4-4122-B26C-F775A6089E9F}" dt="2023-08-08T08:36:02.692" v="1105" actId="478"/>
          <ac:spMkLst>
            <pc:docMk/>
            <pc:sldMk cId="1303720429" sldId="490"/>
            <ac:spMk id="5" creationId="{29B67B52-035F-ABAC-7FD5-281ADA5B97C2}"/>
          </ac:spMkLst>
        </pc:spChg>
        <pc:spChg chg="mod">
          <ac:chgData name="仁甫 楊" userId="e32cbefb1d7d96d9" providerId="LiveId" clId="{1CB51FEF-32E4-4122-B26C-F775A6089E9F}" dt="2023-08-08T08:30:35.723" v="1088" actId="20577"/>
          <ac:spMkLst>
            <pc:docMk/>
            <pc:sldMk cId="1303720429" sldId="490"/>
            <ac:spMk id="9" creationId="{00000000-0000-0000-0000-000000000000}"/>
          </ac:spMkLst>
        </pc:spChg>
        <pc:spChg chg="add del mod">
          <ac:chgData name="仁甫 楊" userId="e32cbefb1d7d96d9" providerId="LiveId" clId="{1CB51FEF-32E4-4122-B26C-F775A6089E9F}" dt="2023-08-08T08:36:02.692" v="1105" actId="478"/>
          <ac:spMkLst>
            <pc:docMk/>
            <pc:sldMk cId="1303720429" sldId="490"/>
            <ac:spMk id="14" creationId="{7C4E1545-7973-D48D-5ABF-58F3AD376F38}"/>
          </ac:spMkLst>
        </pc:spChg>
        <pc:grpChg chg="add del mod">
          <ac:chgData name="仁甫 楊" userId="e32cbefb1d7d96d9" providerId="LiveId" clId="{1CB51FEF-32E4-4122-B26C-F775A6089E9F}" dt="2023-08-08T08:36:02.692" v="1105" actId="478"/>
          <ac:grpSpMkLst>
            <pc:docMk/>
            <pc:sldMk cId="1303720429" sldId="490"/>
            <ac:grpSpMk id="6" creationId="{3129B573-43EE-DE16-2DAB-98F74F84CB90}"/>
          </ac:grpSpMkLst>
        </pc:grpChg>
        <pc:graphicFrameChg chg="add del mod">
          <ac:chgData name="仁甫 楊" userId="e32cbefb1d7d96d9" providerId="LiveId" clId="{1CB51FEF-32E4-4122-B26C-F775A6089E9F}" dt="2023-08-08T08:36:02.692" v="1105" actId="478"/>
          <ac:graphicFrameMkLst>
            <pc:docMk/>
            <pc:sldMk cId="1303720429" sldId="490"/>
            <ac:graphicFrameMk id="3" creationId="{6D49518D-0C93-B885-8629-57661EB8A9A1}"/>
          </ac:graphicFrameMkLst>
        </pc:graphicFrameChg>
        <pc:graphicFrameChg chg="mod">
          <ac:chgData name="仁甫 楊" userId="e32cbefb1d7d96d9" providerId="LiveId" clId="{1CB51FEF-32E4-4122-B26C-F775A6089E9F}" dt="2023-08-08T08:28:13.088" v="1037" actId="1076"/>
          <ac:graphicFrameMkLst>
            <pc:docMk/>
            <pc:sldMk cId="1303720429" sldId="490"/>
            <ac:graphicFrameMk id="7" creationId="{431FD214-DC0A-50B5-1CA6-B103202A1E09}"/>
          </ac:graphicFrameMkLst>
        </pc:graphicFrameChg>
        <pc:graphicFrameChg chg="del">
          <ac:chgData name="仁甫 楊" userId="e32cbefb1d7d96d9" providerId="LiveId" clId="{1CB51FEF-32E4-4122-B26C-F775A6089E9F}" dt="2023-08-08T08:28:03.641" v="1033" actId="478"/>
          <ac:graphicFrameMkLst>
            <pc:docMk/>
            <pc:sldMk cId="1303720429" sldId="490"/>
            <ac:graphicFrameMk id="12" creationId="{5803AA39-A591-D938-370C-E035F8A476FE}"/>
          </ac:graphicFrameMkLst>
        </pc:graphicFrameChg>
        <pc:graphicFrameChg chg="add del mod">
          <ac:chgData name="仁甫 楊" userId="e32cbefb1d7d96d9" providerId="LiveId" clId="{1CB51FEF-32E4-4122-B26C-F775A6089E9F}" dt="2023-08-08T08:36:02.692" v="1105" actId="478"/>
          <ac:graphicFrameMkLst>
            <pc:docMk/>
            <pc:sldMk cId="1303720429" sldId="490"/>
            <ac:graphicFrameMk id="15" creationId="{9147332D-E5D0-701C-38F8-E8CF1973F609}"/>
          </ac:graphicFrameMkLst>
        </pc:graphicFrameChg>
        <pc:picChg chg="mod">
          <ac:chgData name="仁甫 楊" userId="e32cbefb1d7d96d9" providerId="LiveId" clId="{1CB51FEF-32E4-4122-B26C-F775A6089E9F}" dt="2023-08-08T08:28:13.088" v="1037" actId="1076"/>
          <ac:picMkLst>
            <pc:docMk/>
            <pc:sldMk cId="1303720429" sldId="490"/>
            <ac:picMk id="8" creationId="{D7B45216-6B40-A007-7892-2A4FE7FC33C8}"/>
          </ac:picMkLst>
        </pc:picChg>
        <pc:picChg chg="del">
          <ac:chgData name="仁甫 楊" userId="e32cbefb1d7d96d9" providerId="LiveId" clId="{1CB51FEF-32E4-4122-B26C-F775A6089E9F}" dt="2023-08-08T08:28:03.641" v="1033" actId="478"/>
          <ac:picMkLst>
            <pc:docMk/>
            <pc:sldMk cId="1303720429" sldId="490"/>
            <ac:picMk id="10" creationId="{885EDB76-6F38-A36E-EADE-6124FAB6F0FD}"/>
          </ac:picMkLst>
        </pc:picChg>
        <pc:picChg chg="add del mod">
          <ac:chgData name="仁甫 楊" userId="e32cbefb1d7d96d9" providerId="LiveId" clId="{1CB51FEF-32E4-4122-B26C-F775A6089E9F}" dt="2023-08-08T08:36:02.692" v="1105" actId="478"/>
          <ac:picMkLst>
            <pc:docMk/>
            <pc:sldMk cId="1303720429" sldId="490"/>
            <ac:picMk id="11" creationId="{CADA51AA-A0F8-073D-1180-AA50A2473B8D}"/>
          </ac:picMkLst>
        </pc:picChg>
        <pc:picChg chg="add mod">
          <ac:chgData name="仁甫 楊" userId="e32cbefb1d7d96d9" providerId="LiveId" clId="{1CB51FEF-32E4-4122-B26C-F775A6089E9F}" dt="2023-08-08T08:36:09.885" v="1110" actId="1076"/>
          <ac:picMkLst>
            <pc:docMk/>
            <pc:sldMk cId="1303720429" sldId="490"/>
            <ac:picMk id="17" creationId="{4F849883-4C72-A7FA-F012-519A360685DF}"/>
          </ac:picMkLst>
        </pc:picChg>
        <pc:cxnChg chg="add del mod">
          <ac:chgData name="仁甫 楊" userId="e32cbefb1d7d96d9" providerId="LiveId" clId="{1CB51FEF-32E4-4122-B26C-F775A6089E9F}" dt="2023-08-08T08:36:02.692" v="1105" actId="478"/>
          <ac:cxnSpMkLst>
            <pc:docMk/>
            <pc:sldMk cId="1303720429" sldId="490"/>
            <ac:cxnSpMk id="13" creationId="{89245CC6-C535-3106-0E55-703F662AAB33}"/>
          </ac:cxnSpMkLst>
        </pc:cxnChg>
      </pc:sldChg>
      <pc:sldChg chg="add del">
        <pc:chgData name="仁甫 楊" userId="e32cbefb1d7d96d9" providerId="LiveId" clId="{1CB51FEF-32E4-4122-B26C-F775A6089E9F}" dt="2023-08-08T08:16:24.795" v="838"/>
        <pc:sldMkLst>
          <pc:docMk/>
          <pc:sldMk cId="3266884214" sldId="490"/>
        </pc:sldMkLst>
      </pc:sldChg>
      <pc:sldChg chg="new del">
        <pc:chgData name="仁甫 楊" userId="e32cbefb1d7d96d9" providerId="LiveId" clId="{1CB51FEF-32E4-4122-B26C-F775A6089E9F}" dt="2023-08-08T08:30:45.237" v="1090" actId="47"/>
        <pc:sldMkLst>
          <pc:docMk/>
          <pc:sldMk cId="148123789" sldId="491"/>
        </pc:sldMkLst>
      </pc:sldChg>
      <pc:sldChg chg="modSp add mod">
        <pc:chgData name="仁甫 楊" userId="e32cbefb1d7d96d9" providerId="LiveId" clId="{1CB51FEF-32E4-4122-B26C-F775A6089E9F}" dt="2023-08-09T08:17:42.793" v="1572" actId="16959"/>
        <pc:sldMkLst>
          <pc:docMk/>
          <pc:sldMk cId="1075752296" sldId="491"/>
        </pc:sldMkLst>
        <pc:graphicFrameChg chg="mod modGraphic">
          <ac:chgData name="仁甫 楊" userId="e32cbefb1d7d96d9" providerId="LiveId" clId="{1CB51FEF-32E4-4122-B26C-F775A6089E9F}" dt="2023-08-09T08:17:42.793" v="1572" actId="16959"/>
          <ac:graphicFrameMkLst>
            <pc:docMk/>
            <pc:sldMk cId="1075752296" sldId="491"/>
            <ac:graphicFrameMk id="12" creationId="{5803AA39-A591-D938-370C-E035F8A476FE}"/>
          </ac:graphicFrameMkLst>
        </pc:graphicFrameChg>
      </pc:sldChg>
      <pc:sldChg chg="addSp delSp modSp new del mod">
        <pc:chgData name="仁甫 楊" userId="e32cbefb1d7d96d9" providerId="LiveId" clId="{1CB51FEF-32E4-4122-B26C-F775A6089E9F}" dt="2023-08-08T08:37:17.615" v="1146" actId="47"/>
        <pc:sldMkLst>
          <pc:docMk/>
          <pc:sldMk cId="498995862" sldId="492"/>
        </pc:sldMkLst>
        <pc:spChg chg="add del mod">
          <ac:chgData name="仁甫 楊" userId="e32cbefb1d7d96d9" providerId="LiveId" clId="{1CB51FEF-32E4-4122-B26C-F775A6089E9F}" dt="2023-08-08T08:36:35.840" v="1116"/>
          <ac:spMkLst>
            <pc:docMk/>
            <pc:sldMk cId="498995862" sldId="492"/>
            <ac:spMk id="4" creationId="{4A776F09-4986-5FAC-706D-FCBDED43635B}"/>
          </ac:spMkLst>
        </pc:spChg>
      </pc:sldChg>
      <pc:sldChg chg="addSp delSp modSp add mod ord modNotesTx">
        <pc:chgData name="仁甫 楊" userId="e32cbefb1d7d96d9" providerId="LiveId" clId="{1CB51FEF-32E4-4122-B26C-F775A6089E9F}" dt="2023-08-09T03:12:24.496" v="1238"/>
        <pc:sldMkLst>
          <pc:docMk/>
          <pc:sldMk cId="3728408390" sldId="493"/>
        </pc:sldMkLst>
        <pc:spChg chg="add del mod">
          <ac:chgData name="仁甫 楊" userId="e32cbefb1d7d96d9" providerId="LiveId" clId="{1CB51FEF-32E4-4122-B26C-F775A6089E9F}" dt="2023-08-09T03:12:13.232" v="1232" actId="478"/>
          <ac:spMkLst>
            <pc:docMk/>
            <pc:sldMk cId="3728408390" sldId="493"/>
            <ac:spMk id="4" creationId="{4BEDB834-D6E9-4021-2E12-72B7A9C52E34}"/>
          </ac:spMkLst>
        </pc:spChg>
        <pc:spChg chg="mod">
          <ac:chgData name="仁甫 楊" userId="e32cbefb1d7d96d9" providerId="LiveId" clId="{1CB51FEF-32E4-4122-B26C-F775A6089E9F}" dt="2023-08-09T03:12:10.712" v="1231" actId="14100"/>
          <ac:spMkLst>
            <pc:docMk/>
            <pc:sldMk cId="3728408390" sldId="493"/>
            <ac:spMk id="9" creationId="{00000000-0000-0000-0000-000000000000}"/>
          </ac:spMkLst>
        </pc:spChg>
        <pc:picChg chg="add mod">
          <ac:chgData name="仁甫 楊" userId="e32cbefb1d7d96d9" providerId="LiveId" clId="{1CB51FEF-32E4-4122-B26C-F775A6089E9F}" dt="2023-08-09T03:12:22.951" v="1236" actId="1076"/>
          <ac:picMkLst>
            <pc:docMk/>
            <pc:sldMk cId="3728408390" sldId="493"/>
            <ac:picMk id="3" creationId="{9078FB90-12BB-D5C7-7258-641D01370CF7}"/>
          </ac:picMkLst>
        </pc:picChg>
        <pc:picChg chg="del">
          <ac:chgData name="仁甫 楊" userId="e32cbefb1d7d96d9" providerId="LiveId" clId="{1CB51FEF-32E4-4122-B26C-F775A6089E9F}" dt="2023-08-08T08:36:37.937" v="1117" actId="478"/>
          <ac:picMkLst>
            <pc:docMk/>
            <pc:sldMk cId="3728408390" sldId="493"/>
            <ac:picMk id="17" creationId="{4F849883-4C72-A7FA-F012-519A360685DF}"/>
          </ac:picMkLst>
        </pc:picChg>
      </pc:sldChg>
      <pc:sldChg chg="new del">
        <pc:chgData name="仁甫 楊" userId="e32cbefb1d7d96d9" providerId="LiveId" clId="{1CB51FEF-32E4-4122-B26C-F775A6089E9F}" dt="2023-08-09T03:12:28.157" v="1239" actId="47"/>
        <pc:sldMkLst>
          <pc:docMk/>
          <pc:sldMk cId="780784387" sldId="494"/>
        </pc:sldMkLst>
      </pc:sldChg>
      <pc:sldChg chg="modSp add mod">
        <pc:chgData name="仁甫 楊" userId="e32cbefb1d7d96d9" providerId="LiveId" clId="{1CB51FEF-32E4-4122-B26C-F775A6089E9F}" dt="2023-08-09T08:15:50.875" v="1568" actId="14100"/>
        <pc:sldMkLst>
          <pc:docMk/>
          <pc:sldMk cId="830319404" sldId="495"/>
        </pc:sldMkLst>
        <pc:spChg chg="mod">
          <ac:chgData name="仁甫 楊" userId="e32cbefb1d7d96d9" providerId="LiveId" clId="{1CB51FEF-32E4-4122-B26C-F775A6089E9F}" dt="2023-08-09T08:15:50.875" v="1568" actId="14100"/>
          <ac:spMkLst>
            <pc:docMk/>
            <pc:sldMk cId="830319404" sldId="495"/>
            <ac:spMk id="9" creationId="{00000000-0000-0000-0000-000000000000}"/>
          </ac:spMkLst>
        </pc:spChg>
      </pc:sldChg>
      <pc:sldChg chg="addSp delSp modSp add mod ord modAnim">
        <pc:chgData name="仁甫 楊" userId="e32cbefb1d7d96d9" providerId="LiveId" clId="{1CB51FEF-32E4-4122-B26C-F775A6089E9F}" dt="2023-08-09T03:29:04.685" v="1336"/>
        <pc:sldMkLst>
          <pc:docMk/>
          <pc:sldMk cId="3162622885" sldId="496"/>
        </pc:sldMkLst>
        <pc:spChg chg="mod">
          <ac:chgData name="仁甫 楊" userId="e32cbefb1d7d96d9" providerId="LiveId" clId="{1CB51FEF-32E4-4122-B26C-F775A6089E9F}" dt="2023-08-09T03:15:46.907" v="1267" actId="20577"/>
          <ac:spMkLst>
            <pc:docMk/>
            <pc:sldMk cId="3162622885" sldId="496"/>
            <ac:spMk id="9" creationId="{00000000-0000-0000-0000-000000000000}"/>
          </ac:spMkLst>
        </pc:spChg>
        <pc:picChg chg="del">
          <ac:chgData name="仁甫 楊" userId="e32cbefb1d7d96d9" providerId="LiveId" clId="{1CB51FEF-32E4-4122-B26C-F775A6089E9F}" dt="2023-08-09T03:15:49.246" v="1268" actId="478"/>
          <ac:picMkLst>
            <pc:docMk/>
            <pc:sldMk cId="3162622885" sldId="496"/>
            <ac:picMk id="2" creationId="{D102BC99-8246-57F0-7095-7C7AA33F76AE}"/>
          </ac:picMkLst>
        </pc:picChg>
        <pc:picChg chg="add mod">
          <ac:chgData name="仁甫 楊" userId="e32cbefb1d7d96d9" providerId="LiveId" clId="{1CB51FEF-32E4-4122-B26C-F775A6089E9F}" dt="2023-08-09T03:18:21.526" v="1274" actId="1076"/>
          <ac:picMkLst>
            <pc:docMk/>
            <pc:sldMk cId="3162622885" sldId="496"/>
            <ac:picMk id="4" creationId="{B085E584-ABA7-4098-9631-DD1A84ACA5AF}"/>
          </ac:picMkLst>
        </pc:picChg>
        <pc:picChg chg="add mod">
          <ac:chgData name="仁甫 楊" userId="e32cbefb1d7d96d9" providerId="LiveId" clId="{1CB51FEF-32E4-4122-B26C-F775A6089E9F}" dt="2023-08-09T03:18:26.744" v="1278" actId="14100"/>
          <ac:picMkLst>
            <pc:docMk/>
            <pc:sldMk cId="3162622885" sldId="496"/>
            <ac:picMk id="6" creationId="{AB15B92A-D395-1D9A-4027-23F0099592F5}"/>
          </ac:picMkLst>
        </pc:picChg>
        <pc:picChg chg="add mod">
          <ac:chgData name="仁甫 楊" userId="e32cbefb1d7d96d9" providerId="LiveId" clId="{1CB51FEF-32E4-4122-B26C-F775A6089E9F}" dt="2023-08-09T03:18:32.665" v="1282" actId="14100"/>
          <ac:picMkLst>
            <pc:docMk/>
            <pc:sldMk cId="3162622885" sldId="496"/>
            <ac:picMk id="8" creationId="{587F166F-1563-2312-EDA8-DFF6CB6E2B94}"/>
          </ac:picMkLst>
        </pc:picChg>
      </pc:sldChg>
      <pc:sldChg chg="new del">
        <pc:chgData name="仁甫 楊" userId="e32cbefb1d7d96d9" providerId="LiveId" clId="{1CB51FEF-32E4-4122-B26C-F775A6089E9F}" dt="2023-08-09T03:15:28.690" v="1243" actId="47"/>
        <pc:sldMkLst>
          <pc:docMk/>
          <pc:sldMk cId="4240727810" sldId="496"/>
        </pc:sldMkLst>
      </pc:sldChg>
      <pc:sldChg chg="add del">
        <pc:chgData name="仁甫 楊" userId="e32cbefb1d7d96d9" providerId="LiveId" clId="{1CB51FEF-32E4-4122-B26C-F775A6089E9F}" dt="2023-08-09T03:21:31.045" v="1301" actId="47"/>
        <pc:sldMkLst>
          <pc:docMk/>
          <pc:sldMk cId="866204093" sldId="497"/>
        </pc:sldMkLst>
      </pc:sldChg>
      <pc:sldChg chg="addSp delSp modSp add mod">
        <pc:chgData name="仁甫 楊" userId="e32cbefb1d7d96d9" providerId="LiveId" clId="{1CB51FEF-32E4-4122-B26C-F775A6089E9F}" dt="2023-08-09T03:28:58.071" v="1334" actId="14100"/>
        <pc:sldMkLst>
          <pc:docMk/>
          <pc:sldMk cId="1121899371" sldId="497"/>
        </pc:sldMkLst>
        <pc:spChg chg="mod">
          <ac:chgData name="仁甫 楊" userId="e32cbefb1d7d96d9" providerId="LiveId" clId="{1CB51FEF-32E4-4122-B26C-F775A6089E9F}" dt="2023-08-09T03:22:14.921" v="1309"/>
          <ac:spMkLst>
            <pc:docMk/>
            <pc:sldMk cId="1121899371" sldId="497"/>
            <ac:spMk id="9" creationId="{00000000-0000-0000-0000-000000000000}"/>
          </ac:spMkLst>
        </pc:spChg>
        <pc:picChg chg="del">
          <ac:chgData name="仁甫 楊" userId="e32cbefb1d7d96d9" providerId="LiveId" clId="{1CB51FEF-32E4-4122-B26C-F775A6089E9F}" dt="2023-08-09T03:22:22.141" v="1310" actId="478"/>
          <ac:picMkLst>
            <pc:docMk/>
            <pc:sldMk cId="1121899371" sldId="497"/>
            <ac:picMk id="2" creationId="{D102BC99-8246-57F0-7095-7C7AA33F76AE}"/>
          </ac:picMkLst>
        </pc:picChg>
        <pc:picChg chg="add del mod modCrop">
          <ac:chgData name="仁甫 楊" userId="e32cbefb1d7d96d9" providerId="LiveId" clId="{1CB51FEF-32E4-4122-B26C-F775A6089E9F}" dt="2023-08-09T03:27:04.368" v="1320" actId="478"/>
          <ac:picMkLst>
            <pc:docMk/>
            <pc:sldMk cId="1121899371" sldId="497"/>
            <ac:picMk id="4" creationId="{C463C13C-9440-6D77-58E9-7C849936C736}"/>
          </ac:picMkLst>
        </pc:picChg>
        <pc:picChg chg="add mod">
          <ac:chgData name="仁甫 楊" userId="e32cbefb1d7d96d9" providerId="LiveId" clId="{1CB51FEF-32E4-4122-B26C-F775A6089E9F}" dt="2023-08-09T03:28:58.071" v="1334" actId="14100"/>
          <ac:picMkLst>
            <pc:docMk/>
            <pc:sldMk cId="1121899371" sldId="497"/>
            <ac:picMk id="6" creationId="{5C721A8E-236A-3ECB-FE04-22B3DD0113F2}"/>
          </ac:picMkLst>
        </pc:picChg>
        <pc:picChg chg="add mod modCrop">
          <ac:chgData name="仁甫 楊" userId="e32cbefb1d7d96d9" providerId="LiveId" clId="{1CB51FEF-32E4-4122-B26C-F775A6089E9F}" dt="2023-08-09T03:28:54.921" v="1332" actId="1076"/>
          <ac:picMkLst>
            <pc:docMk/>
            <pc:sldMk cId="1121899371" sldId="497"/>
            <ac:picMk id="8" creationId="{4C748028-DB19-4F73-32F7-C81728294012}"/>
          </ac:picMkLst>
        </pc:picChg>
      </pc:sldChg>
      <pc:sldChg chg="new del">
        <pc:chgData name="仁甫 楊" userId="e32cbefb1d7d96d9" providerId="LiveId" clId="{1CB51FEF-32E4-4122-B26C-F775A6089E9F}" dt="2023-08-09T03:30:05.873" v="1340" actId="47"/>
        <pc:sldMkLst>
          <pc:docMk/>
          <pc:sldMk cId="2258673550" sldId="498"/>
        </pc:sldMkLst>
      </pc:sldChg>
      <pc:sldChg chg="addSp delSp modSp add mod">
        <pc:chgData name="仁甫 楊" userId="e32cbefb1d7d96d9" providerId="LiveId" clId="{1CB51FEF-32E4-4122-B26C-F775A6089E9F}" dt="2023-08-09T03:30:42.825" v="1391" actId="20577"/>
        <pc:sldMkLst>
          <pc:docMk/>
          <pc:sldMk cId="498118993" sldId="499"/>
        </pc:sldMkLst>
        <pc:spChg chg="mod">
          <ac:chgData name="仁甫 楊" userId="e32cbefb1d7d96d9" providerId="LiveId" clId="{1CB51FEF-32E4-4122-B26C-F775A6089E9F}" dt="2023-08-09T03:30:42.825" v="1391" actId="20577"/>
          <ac:spMkLst>
            <pc:docMk/>
            <pc:sldMk cId="498118993" sldId="499"/>
            <ac:spMk id="9" creationId="{00000000-0000-0000-0000-000000000000}"/>
          </ac:spMkLst>
        </pc:spChg>
        <pc:picChg chg="del">
          <ac:chgData name="仁甫 楊" userId="e32cbefb1d7d96d9" providerId="LiveId" clId="{1CB51FEF-32E4-4122-B26C-F775A6089E9F}" dt="2023-08-09T03:30:08.225" v="1341" actId="478"/>
          <ac:picMkLst>
            <pc:docMk/>
            <pc:sldMk cId="498118993" sldId="499"/>
            <ac:picMk id="3" creationId="{7414F190-3E95-9DFF-C394-0821D062DADD}"/>
          </ac:picMkLst>
        </pc:picChg>
        <pc:picChg chg="add mod">
          <ac:chgData name="仁甫 楊" userId="e32cbefb1d7d96d9" providerId="LiveId" clId="{1CB51FEF-32E4-4122-B26C-F775A6089E9F}" dt="2023-08-09T03:30:25.514" v="1346" actId="1076"/>
          <ac:picMkLst>
            <pc:docMk/>
            <pc:sldMk cId="498118993" sldId="499"/>
            <ac:picMk id="4" creationId="{FFC10D5F-60B8-1CAC-B5E0-476799A361F7}"/>
          </ac:picMkLst>
        </pc:picChg>
      </pc:sldChg>
      <pc:sldChg chg="new del">
        <pc:chgData name="仁甫 楊" userId="e32cbefb1d7d96d9" providerId="LiveId" clId="{1CB51FEF-32E4-4122-B26C-F775A6089E9F}" dt="2023-08-09T03:48:16.293" v="1420" actId="47"/>
        <pc:sldMkLst>
          <pc:docMk/>
          <pc:sldMk cId="3802246844" sldId="500"/>
        </pc:sldMkLst>
      </pc:sldChg>
      <pc:sldChg chg="addSp delSp modSp add mod modAnim">
        <pc:chgData name="仁甫 楊" userId="e32cbefb1d7d96d9" providerId="LiveId" clId="{1CB51FEF-32E4-4122-B26C-F775A6089E9F}" dt="2023-08-09T03:48:58.576" v="1488" actId="1076"/>
        <pc:sldMkLst>
          <pc:docMk/>
          <pc:sldMk cId="290122600" sldId="501"/>
        </pc:sldMkLst>
        <pc:spChg chg="mod">
          <ac:chgData name="仁甫 楊" userId="e32cbefb1d7d96d9" providerId="LiveId" clId="{1CB51FEF-32E4-4122-B26C-F775A6089E9F}" dt="2023-08-09T03:48:42.343" v="1484" actId="20577"/>
          <ac:spMkLst>
            <pc:docMk/>
            <pc:sldMk cId="290122600" sldId="501"/>
            <ac:spMk id="9" creationId="{00000000-0000-0000-0000-000000000000}"/>
          </ac:spMkLst>
        </pc:spChg>
        <pc:picChg chg="del">
          <ac:chgData name="仁甫 楊" userId="e32cbefb1d7d96d9" providerId="LiveId" clId="{1CB51FEF-32E4-4122-B26C-F775A6089E9F}" dt="2023-08-09T03:48:44.711" v="1485" actId="478"/>
          <ac:picMkLst>
            <pc:docMk/>
            <pc:sldMk cId="290122600" sldId="501"/>
            <ac:picMk id="2" creationId="{D102BC99-8246-57F0-7095-7C7AA33F76AE}"/>
          </ac:picMkLst>
        </pc:picChg>
        <pc:picChg chg="add mod">
          <ac:chgData name="仁甫 楊" userId="e32cbefb1d7d96d9" providerId="LiveId" clId="{1CB51FEF-32E4-4122-B26C-F775A6089E9F}" dt="2023-08-09T03:48:58.576" v="1488" actId="1076"/>
          <ac:picMkLst>
            <pc:docMk/>
            <pc:sldMk cId="290122600" sldId="501"/>
            <ac:picMk id="4" creationId="{D4742133-D686-2763-A298-9880D07CE21B}"/>
          </ac:picMkLst>
        </pc:picChg>
      </pc:sldChg>
    </pc:docChg>
  </pc:docChgLst>
  <pc:docChgLst>
    <pc:chgData name="仁甫 楊" userId="e32cbefb1d7d96d9" providerId="LiveId" clId="{1F6C69A7-B4B9-47AE-B506-7D325787C5F2}"/>
    <pc:docChg chg="undo custSel addSld delSld modSld sldOrd">
      <pc:chgData name="仁甫 楊" userId="e32cbefb1d7d96d9" providerId="LiveId" clId="{1F6C69A7-B4B9-47AE-B506-7D325787C5F2}" dt="2022-10-17T04:09:33.125" v="3905"/>
      <pc:docMkLst>
        <pc:docMk/>
      </pc:docMkLst>
      <pc:sldChg chg="modSp mod modNotesTx">
        <pc:chgData name="仁甫 楊" userId="e32cbefb1d7d96d9" providerId="LiveId" clId="{1F6C69A7-B4B9-47AE-B506-7D325787C5F2}" dt="2022-10-16T10:35:50.662" v="92"/>
        <pc:sldMkLst>
          <pc:docMk/>
          <pc:sldMk cId="2419029932" sldId="427"/>
        </pc:sldMkLst>
        <pc:spChg chg="mod">
          <ac:chgData name="仁甫 楊" userId="e32cbefb1d7d96d9" providerId="LiveId" clId="{1F6C69A7-B4B9-47AE-B506-7D325787C5F2}" dt="2022-10-16T05:52:12.150" v="89" actId="14100"/>
          <ac:spMkLst>
            <pc:docMk/>
            <pc:sldMk cId="2419029932" sldId="427"/>
            <ac:spMk id="3" creationId="{00000000-0000-0000-0000-000000000000}"/>
          </ac:spMkLst>
        </pc:spChg>
        <pc:spChg chg="mod">
          <ac:chgData name="仁甫 楊" userId="e32cbefb1d7d96d9" providerId="LiveId" clId="{1F6C69A7-B4B9-47AE-B506-7D325787C5F2}" dt="2022-10-16T05:52:12.150" v="89" actId="14100"/>
          <ac:spMkLst>
            <pc:docMk/>
            <pc:sldMk cId="2419029932" sldId="427"/>
            <ac:spMk id="6" creationId="{00000000-0000-0000-0000-000000000000}"/>
          </ac:spMkLst>
        </pc:spChg>
        <pc:spChg chg="mod">
          <ac:chgData name="仁甫 楊" userId="e32cbefb1d7d96d9" providerId="LiveId" clId="{1F6C69A7-B4B9-47AE-B506-7D325787C5F2}" dt="2022-10-16T05:52:12.150" v="89" actId="14100"/>
          <ac:spMkLst>
            <pc:docMk/>
            <pc:sldMk cId="2419029932" sldId="427"/>
            <ac:spMk id="7" creationId="{00000000-0000-0000-0000-000000000000}"/>
          </ac:spMkLst>
        </pc:spChg>
        <pc:spChg chg="mod">
          <ac:chgData name="仁甫 楊" userId="e32cbefb1d7d96d9" providerId="LiveId" clId="{1F6C69A7-B4B9-47AE-B506-7D325787C5F2}" dt="2022-10-16T05:52:12.150" v="89" actId="14100"/>
          <ac:spMkLst>
            <pc:docMk/>
            <pc:sldMk cId="2419029932" sldId="427"/>
            <ac:spMk id="8" creationId="{00000000-0000-0000-0000-000000000000}"/>
          </ac:spMkLst>
        </pc:spChg>
        <pc:spChg chg="mod">
          <ac:chgData name="仁甫 楊" userId="e32cbefb1d7d96d9" providerId="LiveId" clId="{1F6C69A7-B4B9-47AE-B506-7D325787C5F2}" dt="2022-10-16T05:52:12.150" v="89" actId="14100"/>
          <ac:spMkLst>
            <pc:docMk/>
            <pc:sldMk cId="2419029932" sldId="427"/>
            <ac:spMk id="9" creationId="{00000000-0000-0000-0000-000000000000}"/>
          </ac:spMkLst>
        </pc:spChg>
        <pc:spChg chg="mod">
          <ac:chgData name="仁甫 楊" userId="e32cbefb1d7d96d9" providerId="LiveId" clId="{1F6C69A7-B4B9-47AE-B506-7D325787C5F2}" dt="2022-10-16T05:52:12.150" v="89" actId="14100"/>
          <ac:spMkLst>
            <pc:docMk/>
            <pc:sldMk cId="2419029932" sldId="427"/>
            <ac:spMk id="10" creationId="{00000000-0000-0000-0000-000000000000}"/>
          </ac:spMkLst>
        </pc:spChg>
        <pc:spChg chg="mod">
          <ac:chgData name="仁甫 楊" userId="e32cbefb1d7d96d9" providerId="LiveId" clId="{1F6C69A7-B4B9-47AE-B506-7D325787C5F2}" dt="2022-10-16T05:52:14.187" v="90" actId="14100"/>
          <ac:spMkLst>
            <pc:docMk/>
            <pc:sldMk cId="2419029932" sldId="427"/>
            <ac:spMk id="11" creationId="{00000000-0000-0000-0000-000000000000}"/>
          </ac:spMkLst>
        </pc:spChg>
        <pc:grpChg chg="mod">
          <ac:chgData name="仁甫 楊" userId="e32cbefb1d7d96d9" providerId="LiveId" clId="{1F6C69A7-B4B9-47AE-B506-7D325787C5F2}" dt="2022-10-16T05:52:12.150" v="89" actId="14100"/>
          <ac:grpSpMkLst>
            <pc:docMk/>
            <pc:sldMk cId="2419029932" sldId="427"/>
            <ac:grpSpMk id="2" creationId="{00000000-0000-0000-0000-000000000000}"/>
          </ac:grpSpMkLst>
        </pc:grpChg>
      </pc:sldChg>
      <pc:sldChg chg="addSp delSp mod modNotesTx">
        <pc:chgData name="仁甫 楊" userId="e32cbefb1d7d96d9" providerId="LiveId" clId="{1F6C69A7-B4B9-47AE-B506-7D325787C5F2}" dt="2022-10-16T10:38:05.829" v="119"/>
        <pc:sldMkLst>
          <pc:docMk/>
          <pc:sldMk cId="3072597835" sldId="428"/>
        </pc:sldMkLst>
        <pc:spChg chg="add del">
          <ac:chgData name="仁甫 楊" userId="e32cbefb1d7d96d9" providerId="LiveId" clId="{1F6C69A7-B4B9-47AE-B506-7D325787C5F2}" dt="2022-10-16T10:38:05.191" v="118" actId="22"/>
          <ac:spMkLst>
            <pc:docMk/>
            <pc:sldMk cId="3072597835" sldId="428"/>
            <ac:spMk id="3" creationId="{79FF88C9-60A8-8992-433F-1B0B711B128F}"/>
          </ac:spMkLst>
        </pc:spChg>
      </pc:sldChg>
      <pc:sldChg chg="modNotesTx">
        <pc:chgData name="仁甫 楊" userId="e32cbefb1d7d96d9" providerId="LiveId" clId="{1F6C69A7-B4B9-47AE-B506-7D325787C5F2}" dt="2022-10-16T10:38:51.735" v="126"/>
        <pc:sldMkLst>
          <pc:docMk/>
          <pc:sldMk cId="3597288156" sldId="429"/>
        </pc:sldMkLst>
      </pc:sldChg>
      <pc:sldChg chg="addSp delSp mod modNotesTx">
        <pc:chgData name="仁甫 楊" userId="e32cbefb1d7d96d9" providerId="LiveId" clId="{1F6C69A7-B4B9-47AE-B506-7D325787C5F2}" dt="2022-10-16T10:39:44.713" v="133"/>
        <pc:sldMkLst>
          <pc:docMk/>
          <pc:sldMk cId="2249767342" sldId="430"/>
        </pc:sldMkLst>
        <pc:spChg chg="add del">
          <ac:chgData name="仁甫 楊" userId="e32cbefb1d7d96d9" providerId="LiveId" clId="{1F6C69A7-B4B9-47AE-B506-7D325787C5F2}" dt="2022-10-16T10:39:44.172" v="132" actId="22"/>
          <ac:spMkLst>
            <pc:docMk/>
            <pc:sldMk cId="2249767342" sldId="430"/>
            <ac:spMk id="3" creationId="{88A02E3A-0EBC-22B2-762F-50DC24B99FF8}"/>
          </ac:spMkLst>
        </pc:spChg>
      </pc:sldChg>
      <pc:sldChg chg="modNotesTx">
        <pc:chgData name="仁甫 楊" userId="e32cbefb1d7d96d9" providerId="LiveId" clId="{1F6C69A7-B4B9-47AE-B506-7D325787C5F2}" dt="2022-10-16T10:43:47.514" v="368"/>
        <pc:sldMkLst>
          <pc:docMk/>
          <pc:sldMk cId="4278074590" sldId="438"/>
        </pc:sldMkLst>
      </pc:sldChg>
      <pc:sldChg chg="modNotesTx">
        <pc:chgData name="仁甫 楊" userId="e32cbefb1d7d96d9" providerId="LiveId" clId="{1F6C69A7-B4B9-47AE-B506-7D325787C5F2}" dt="2022-10-16T10:35:56.992" v="94" actId="20577"/>
        <pc:sldMkLst>
          <pc:docMk/>
          <pc:sldMk cId="1350891844" sldId="439"/>
        </pc:sldMkLst>
      </pc:sldChg>
      <pc:sldChg chg="modNotesTx">
        <pc:chgData name="仁甫 楊" userId="e32cbefb1d7d96d9" providerId="LiveId" clId="{1F6C69A7-B4B9-47AE-B506-7D325787C5F2}" dt="2022-10-16T14:04:25.113" v="1171" actId="20577"/>
        <pc:sldMkLst>
          <pc:docMk/>
          <pc:sldMk cId="296569739" sldId="441"/>
        </pc:sldMkLst>
      </pc:sldChg>
      <pc:sldChg chg="addSp delSp mod modNotesTx">
        <pc:chgData name="仁甫 楊" userId="e32cbefb1d7d96d9" providerId="LiveId" clId="{1F6C69A7-B4B9-47AE-B506-7D325787C5F2}" dt="2022-10-16T13:21:10.257" v="580" actId="20577"/>
        <pc:sldMkLst>
          <pc:docMk/>
          <pc:sldMk cId="2986413162" sldId="442"/>
        </pc:sldMkLst>
        <pc:spChg chg="add del">
          <ac:chgData name="仁甫 楊" userId="e32cbefb1d7d96d9" providerId="LiveId" clId="{1F6C69A7-B4B9-47AE-B506-7D325787C5F2}" dt="2022-10-16T10:36:10.402" v="97" actId="22"/>
          <ac:spMkLst>
            <pc:docMk/>
            <pc:sldMk cId="2986413162" sldId="442"/>
            <ac:spMk id="3" creationId="{71AE6706-6D73-8977-B713-98902096E18A}"/>
          </ac:spMkLst>
        </pc:spChg>
      </pc:sldChg>
      <pc:sldChg chg="modNotesTx">
        <pc:chgData name="仁甫 楊" userId="e32cbefb1d7d96d9" providerId="LiveId" clId="{1F6C69A7-B4B9-47AE-B506-7D325787C5F2}" dt="2022-10-16T10:37:40.295" v="115"/>
        <pc:sldMkLst>
          <pc:docMk/>
          <pc:sldMk cId="3873630039" sldId="444"/>
        </pc:sldMkLst>
      </pc:sldChg>
      <pc:sldChg chg="modSp mod modNotesTx">
        <pc:chgData name="仁甫 楊" userId="e32cbefb1d7d96d9" providerId="LiveId" clId="{1F6C69A7-B4B9-47AE-B506-7D325787C5F2}" dt="2022-10-16T12:57:54.827" v="437" actId="20577"/>
        <pc:sldMkLst>
          <pc:docMk/>
          <pc:sldMk cId="3438738762" sldId="448"/>
        </pc:sldMkLst>
        <pc:spChg chg="mod">
          <ac:chgData name="仁甫 楊" userId="e32cbefb1d7d96d9" providerId="LiveId" clId="{1F6C69A7-B4B9-47AE-B506-7D325787C5F2}" dt="2022-10-16T03:42:09.174" v="78" actId="1076"/>
          <ac:spMkLst>
            <pc:docMk/>
            <pc:sldMk cId="3438738762" sldId="448"/>
            <ac:spMk id="30" creationId="{BFDBBF34-8683-4F2F-69C8-2EBA80300753}"/>
          </ac:spMkLst>
        </pc:spChg>
      </pc:sldChg>
      <pc:sldChg chg="modNotesTx">
        <pc:chgData name="仁甫 楊" userId="e32cbefb1d7d96d9" providerId="LiveId" clId="{1F6C69A7-B4B9-47AE-B506-7D325787C5F2}" dt="2022-10-16T10:37:45.260" v="116"/>
        <pc:sldMkLst>
          <pc:docMk/>
          <pc:sldMk cId="2377503679" sldId="450"/>
        </pc:sldMkLst>
      </pc:sldChg>
      <pc:sldChg chg="modNotesTx">
        <pc:chgData name="仁甫 楊" userId="e32cbefb1d7d96d9" providerId="LiveId" clId="{1F6C69A7-B4B9-47AE-B506-7D325787C5F2}" dt="2022-10-16T10:38:27.719" v="120"/>
        <pc:sldMkLst>
          <pc:docMk/>
          <pc:sldMk cId="281684728" sldId="451"/>
        </pc:sldMkLst>
      </pc:sldChg>
      <pc:sldChg chg="modSp mod modNotesTx">
        <pc:chgData name="仁甫 楊" userId="e32cbefb1d7d96d9" providerId="LiveId" clId="{1F6C69A7-B4B9-47AE-B506-7D325787C5F2}" dt="2022-10-16T10:38:40.505" v="124"/>
        <pc:sldMkLst>
          <pc:docMk/>
          <pc:sldMk cId="1890560686" sldId="452"/>
        </pc:sldMkLst>
        <pc:graphicFrameChg chg="modGraphic">
          <ac:chgData name="仁甫 楊" userId="e32cbefb1d7d96d9" providerId="LiveId" clId="{1F6C69A7-B4B9-47AE-B506-7D325787C5F2}" dt="2022-10-15T14:07:54.395" v="35" actId="20577"/>
          <ac:graphicFrameMkLst>
            <pc:docMk/>
            <pc:sldMk cId="1890560686" sldId="452"/>
            <ac:graphicFrameMk id="10" creationId="{E360740C-22A1-E3E9-07CD-7C01A957146F}"/>
          </ac:graphicFrameMkLst>
        </pc:graphicFrameChg>
      </pc:sldChg>
      <pc:sldChg chg="modNotesTx">
        <pc:chgData name="仁甫 楊" userId="e32cbefb1d7d96d9" providerId="LiveId" clId="{1F6C69A7-B4B9-47AE-B506-7D325787C5F2}" dt="2022-10-16T10:38:45.998" v="125"/>
        <pc:sldMkLst>
          <pc:docMk/>
          <pc:sldMk cId="4639836" sldId="455"/>
        </pc:sldMkLst>
      </pc:sldChg>
      <pc:sldChg chg="modNotesTx">
        <pc:chgData name="仁甫 楊" userId="e32cbefb1d7d96d9" providerId="LiveId" clId="{1F6C69A7-B4B9-47AE-B506-7D325787C5F2}" dt="2022-10-16T13:37:30.358" v="960" actId="20577"/>
        <pc:sldMkLst>
          <pc:docMk/>
          <pc:sldMk cId="908404447" sldId="458"/>
        </pc:sldMkLst>
      </pc:sldChg>
      <pc:sldChg chg="modNotesTx">
        <pc:chgData name="仁甫 楊" userId="e32cbefb1d7d96d9" providerId="LiveId" clId="{1F6C69A7-B4B9-47AE-B506-7D325787C5F2}" dt="2022-10-16T10:39:06.277" v="128"/>
        <pc:sldMkLst>
          <pc:docMk/>
          <pc:sldMk cId="4046404649" sldId="459"/>
        </pc:sldMkLst>
      </pc:sldChg>
      <pc:sldChg chg="addSp modSp mod modNotesTx">
        <pc:chgData name="仁甫 楊" userId="e32cbefb1d7d96d9" providerId="LiveId" clId="{1F6C69A7-B4B9-47AE-B506-7D325787C5F2}" dt="2022-10-16T13:54:11.032" v="1121" actId="14100"/>
        <pc:sldMkLst>
          <pc:docMk/>
          <pc:sldMk cId="3770783735" sldId="461"/>
        </pc:sldMkLst>
        <pc:spChg chg="add mod">
          <ac:chgData name="仁甫 楊" userId="e32cbefb1d7d96d9" providerId="LiveId" clId="{1F6C69A7-B4B9-47AE-B506-7D325787C5F2}" dt="2022-10-16T13:54:11.032" v="1121" actId="14100"/>
          <ac:spMkLst>
            <pc:docMk/>
            <pc:sldMk cId="3770783735" sldId="461"/>
            <ac:spMk id="3" creationId="{22AF0BB2-D257-806C-8533-DD15B2A700F5}"/>
          </ac:spMkLst>
        </pc:spChg>
      </pc:sldChg>
      <pc:sldChg chg="modSp mod modNotesTx">
        <pc:chgData name="仁甫 楊" userId="e32cbefb1d7d96d9" providerId="LiveId" clId="{1F6C69A7-B4B9-47AE-B506-7D325787C5F2}" dt="2022-10-16T10:39:36.336" v="130"/>
        <pc:sldMkLst>
          <pc:docMk/>
          <pc:sldMk cId="957218028" sldId="462"/>
        </pc:sldMkLst>
        <pc:spChg chg="mod">
          <ac:chgData name="仁甫 楊" userId="e32cbefb1d7d96d9" providerId="LiveId" clId="{1F6C69A7-B4B9-47AE-B506-7D325787C5F2}" dt="2022-10-15T14:16:01.855" v="36" actId="113"/>
          <ac:spMkLst>
            <pc:docMk/>
            <pc:sldMk cId="957218028" sldId="462"/>
            <ac:spMk id="14" creationId="{D152ACF2-B729-EBA0-B123-ED860A9E79EF}"/>
          </ac:spMkLst>
        </pc:spChg>
      </pc:sldChg>
      <pc:sldChg chg="modNotesTx">
        <pc:chgData name="仁甫 楊" userId="e32cbefb1d7d96d9" providerId="LiveId" clId="{1F6C69A7-B4B9-47AE-B506-7D325787C5F2}" dt="2022-10-16T10:39:52.616" v="134"/>
        <pc:sldMkLst>
          <pc:docMk/>
          <pc:sldMk cId="619195612" sldId="463"/>
        </pc:sldMkLst>
      </pc:sldChg>
      <pc:sldChg chg="modNotesTx">
        <pc:chgData name="仁甫 楊" userId="e32cbefb1d7d96d9" providerId="LiveId" clId="{1F6C69A7-B4B9-47AE-B506-7D325787C5F2}" dt="2022-10-17T02:49:27.481" v="1455" actId="20577"/>
        <pc:sldMkLst>
          <pc:docMk/>
          <pc:sldMk cId="2024009108" sldId="464"/>
        </pc:sldMkLst>
      </pc:sldChg>
      <pc:sldChg chg="modNotesTx">
        <pc:chgData name="仁甫 楊" userId="e32cbefb1d7d96d9" providerId="LiveId" clId="{1F6C69A7-B4B9-47AE-B506-7D325787C5F2}" dt="2022-10-16T10:40:15.983" v="138" actId="20577"/>
        <pc:sldMkLst>
          <pc:docMk/>
          <pc:sldMk cId="2023755006" sldId="465"/>
        </pc:sldMkLst>
      </pc:sldChg>
      <pc:sldChg chg="modNotesTx">
        <pc:chgData name="仁甫 楊" userId="e32cbefb1d7d96d9" providerId="LiveId" clId="{1F6C69A7-B4B9-47AE-B506-7D325787C5F2}" dt="2022-10-16T10:40:24.638" v="139"/>
        <pc:sldMkLst>
          <pc:docMk/>
          <pc:sldMk cId="3970998176" sldId="466"/>
        </pc:sldMkLst>
      </pc:sldChg>
      <pc:sldChg chg="modSp modNotesTx">
        <pc:chgData name="仁甫 楊" userId="e32cbefb1d7d96d9" providerId="LiveId" clId="{1F6C69A7-B4B9-47AE-B506-7D325787C5F2}" dt="2022-10-16T10:40:52.423" v="141"/>
        <pc:sldMkLst>
          <pc:docMk/>
          <pc:sldMk cId="1082976525" sldId="467"/>
        </pc:sldMkLst>
        <pc:spChg chg="mod">
          <ac:chgData name="仁甫 楊" userId="e32cbefb1d7d96d9" providerId="LiveId" clId="{1F6C69A7-B4B9-47AE-B506-7D325787C5F2}" dt="2022-10-15T14:17:15.456" v="75" actId="20577"/>
          <ac:spMkLst>
            <pc:docMk/>
            <pc:sldMk cId="1082976525" sldId="467"/>
            <ac:spMk id="9" creationId="{00000000-0000-0000-0000-000000000000}"/>
          </ac:spMkLst>
        </pc:spChg>
      </pc:sldChg>
      <pc:sldChg chg="modSp mod modNotesTx">
        <pc:chgData name="仁甫 楊" userId="e32cbefb1d7d96d9" providerId="LiveId" clId="{1F6C69A7-B4B9-47AE-B506-7D325787C5F2}" dt="2022-10-16T10:40:59.239" v="142"/>
        <pc:sldMkLst>
          <pc:docMk/>
          <pc:sldMk cId="1607146214" sldId="468"/>
        </pc:sldMkLst>
        <pc:spChg chg="mod">
          <ac:chgData name="仁甫 楊" userId="e32cbefb1d7d96d9" providerId="LiveId" clId="{1F6C69A7-B4B9-47AE-B506-7D325787C5F2}" dt="2022-10-16T05:46:51.883" v="86" actId="1036"/>
          <ac:spMkLst>
            <pc:docMk/>
            <pc:sldMk cId="1607146214" sldId="468"/>
            <ac:spMk id="5" creationId="{62ABAB28-BE83-FFBD-5853-879B31E2C54D}"/>
          </ac:spMkLst>
        </pc:spChg>
      </pc:sldChg>
      <pc:sldChg chg="modSp mod modNotesTx">
        <pc:chgData name="仁甫 楊" userId="e32cbefb1d7d96d9" providerId="LiveId" clId="{1F6C69A7-B4B9-47AE-B506-7D325787C5F2}" dt="2022-10-17T03:13:41.258" v="1544" actId="20577"/>
        <pc:sldMkLst>
          <pc:docMk/>
          <pc:sldMk cId="4030765126" sldId="469"/>
        </pc:sldMkLst>
        <pc:spChg chg="mod">
          <ac:chgData name="仁甫 楊" userId="e32cbefb1d7d96d9" providerId="LiveId" clId="{1F6C69A7-B4B9-47AE-B506-7D325787C5F2}" dt="2022-10-17T03:12:51.478" v="1474" actId="20577"/>
          <ac:spMkLst>
            <pc:docMk/>
            <pc:sldMk cId="4030765126" sldId="469"/>
            <ac:spMk id="76" creationId="{800A85E3-20FC-7662-776D-578C08EE68DA}"/>
          </ac:spMkLst>
        </pc:spChg>
        <pc:spChg chg="mod">
          <ac:chgData name="仁甫 楊" userId="e32cbefb1d7d96d9" providerId="LiveId" clId="{1F6C69A7-B4B9-47AE-B506-7D325787C5F2}" dt="2022-10-17T03:13:00.303" v="1479" actId="20577"/>
          <ac:spMkLst>
            <pc:docMk/>
            <pc:sldMk cId="4030765126" sldId="469"/>
            <ac:spMk id="77" creationId="{DCDF6911-E874-D0A8-C47F-33D61099C01F}"/>
          </ac:spMkLst>
        </pc:spChg>
        <pc:spChg chg="mod">
          <ac:chgData name="仁甫 楊" userId="e32cbefb1d7d96d9" providerId="LiveId" clId="{1F6C69A7-B4B9-47AE-B506-7D325787C5F2}" dt="2022-10-17T03:12:57.370" v="1475"/>
          <ac:spMkLst>
            <pc:docMk/>
            <pc:sldMk cId="4030765126" sldId="469"/>
            <ac:spMk id="78" creationId="{5EDF94F5-B06C-44B3-A273-B97DAF412DC7}"/>
          </ac:spMkLst>
        </pc:spChg>
      </pc:sldChg>
      <pc:sldChg chg="modNotesTx">
        <pc:chgData name="仁甫 楊" userId="e32cbefb1d7d96d9" providerId="LiveId" clId="{1F6C69A7-B4B9-47AE-B506-7D325787C5F2}" dt="2022-10-17T03:47:15.347" v="3904" actId="20577"/>
        <pc:sldMkLst>
          <pc:docMk/>
          <pc:sldMk cId="2536435869" sldId="470"/>
        </pc:sldMkLst>
      </pc:sldChg>
      <pc:sldChg chg="modNotesTx">
        <pc:chgData name="仁甫 楊" userId="e32cbefb1d7d96d9" providerId="LiveId" clId="{1F6C69A7-B4B9-47AE-B506-7D325787C5F2}" dt="2022-10-17T03:44:00.486" v="3253" actId="20577"/>
        <pc:sldMkLst>
          <pc:docMk/>
          <pc:sldMk cId="4079704226" sldId="471"/>
        </pc:sldMkLst>
      </pc:sldChg>
      <pc:sldChg chg="modNotesTx">
        <pc:chgData name="仁甫 楊" userId="e32cbefb1d7d96d9" providerId="LiveId" clId="{1F6C69A7-B4B9-47AE-B506-7D325787C5F2}" dt="2022-10-16T10:43:05.535" v="363"/>
        <pc:sldMkLst>
          <pc:docMk/>
          <pc:sldMk cId="3068716740" sldId="472"/>
        </pc:sldMkLst>
      </pc:sldChg>
      <pc:sldChg chg="del">
        <pc:chgData name="仁甫 楊" userId="e32cbefb1d7d96d9" providerId="LiveId" clId="{1F6C69A7-B4B9-47AE-B506-7D325787C5F2}" dt="2022-10-15T14:18:32.412" v="76" actId="47"/>
        <pc:sldMkLst>
          <pc:docMk/>
          <pc:sldMk cId="190657230" sldId="473"/>
        </pc:sldMkLst>
      </pc:sldChg>
      <pc:sldChg chg="modSp mod modNotesTx">
        <pc:chgData name="仁甫 楊" userId="e32cbefb1d7d96d9" providerId="LiveId" clId="{1F6C69A7-B4B9-47AE-B506-7D325787C5F2}" dt="2022-10-17T03:43:26.107" v="3250" actId="20577"/>
        <pc:sldMkLst>
          <pc:docMk/>
          <pc:sldMk cId="553238721" sldId="477"/>
        </pc:sldMkLst>
        <pc:spChg chg="mod">
          <ac:chgData name="仁甫 楊" userId="e32cbefb1d7d96d9" providerId="LiveId" clId="{1F6C69A7-B4B9-47AE-B506-7D325787C5F2}" dt="2022-10-17T03:27:04.132" v="1809" actId="1038"/>
          <ac:spMkLst>
            <pc:docMk/>
            <pc:sldMk cId="553238721" sldId="477"/>
            <ac:spMk id="39" creationId="{BD6F6A10-3321-138B-2BCD-E2E756DD1ABF}"/>
          </ac:spMkLst>
        </pc:spChg>
      </pc:sldChg>
      <pc:sldChg chg="add ord">
        <pc:chgData name="仁甫 楊" userId="e32cbefb1d7d96d9" providerId="LiveId" clId="{1F6C69A7-B4B9-47AE-B506-7D325787C5F2}" dt="2022-10-17T03:22:38.783" v="1551"/>
        <pc:sldMkLst>
          <pc:docMk/>
          <pc:sldMk cId="1226804937" sldId="478"/>
        </pc:sldMkLst>
      </pc:sldChg>
      <pc:sldChg chg="modSp add del mod modAnim">
        <pc:chgData name="仁甫 楊" userId="e32cbefb1d7d96d9" providerId="LiveId" clId="{1F6C69A7-B4B9-47AE-B506-7D325787C5F2}" dt="2022-10-17T03:25:15.385" v="1560" actId="47"/>
        <pc:sldMkLst>
          <pc:docMk/>
          <pc:sldMk cId="1288499973" sldId="479"/>
        </pc:sldMkLst>
        <pc:spChg chg="mod">
          <ac:chgData name="仁甫 楊" userId="e32cbefb1d7d96d9" providerId="LiveId" clId="{1F6C69A7-B4B9-47AE-B506-7D325787C5F2}" dt="2022-10-17T03:23:16.877" v="1557" actId="14100"/>
          <ac:spMkLst>
            <pc:docMk/>
            <pc:sldMk cId="1288499973" sldId="479"/>
            <ac:spMk id="3" creationId="{62138B1D-821B-D405-9BD4-4EB206E70FFC}"/>
          </ac:spMkLst>
        </pc:spChg>
        <pc:spChg chg="mod">
          <ac:chgData name="仁甫 楊" userId="e32cbefb1d7d96d9" providerId="LiveId" clId="{1F6C69A7-B4B9-47AE-B506-7D325787C5F2}" dt="2022-10-17T03:23:36.757" v="1559"/>
          <ac:spMkLst>
            <pc:docMk/>
            <pc:sldMk cId="1288499973" sldId="479"/>
            <ac:spMk id="64" creationId="{FDACDD5B-608A-8491-9783-F7D260DA9FD9}"/>
          </ac:spMkLst>
        </pc:spChg>
      </pc:sldChg>
      <pc:sldChg chg="add">
        <pc:chgData name="仁甫 楊" userId="e32cbefb1d7d96d9" providerId="LiveId" clId="{1F6C69A7-B4B9-47AE-B506-7D325787C5F2}" dt="2022-10-17T04:09:33.125" v="3905"/>
        <pc:sldMkLst>
          <pc:docMk/>
          <pc:sldMk cId="1350174419" sldId="479"/>
        </pc:sldMkLst>
      </pc:sldChg>
      <pc:sldChg chg="new del modNotesTx">
        <pc:chgData name="仁甫 楊" userId="e32cbefb1d7d96d9" providerId="LiveId" clId="{1F6C69A7-B4B9-47AE-B506-7D325787C5F2}" dt="2022-10-17T03:31:36.044" v="2508" actId="47"/>
        <pc:sldMkLst>
          <pc:docMk/>
          <pc:sldMk cId="2700513371" sldId="479"/>
        </pc:sldMkLst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20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5994CD-D03A-4101-9E89-56D6B0A8209F}" type="datetimeFigureOut">
              <a:rPr lang="zh-CN" altLang="en-US" smtClean="0"/>
              <a:pPr/>
              <a:t>2023/9/20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50C85C-E9D3-4231-B599-154D482DB76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各位長官</a:t>
            </a: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好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，感謝</a:t>
            </a: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貴公司給我這次面試的機會，我的名字叫做楊仁甫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850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在</a:t>
            </a:r>
            <a:r>
              <a:rPr lang="en-US" altLang="zh-TW" sz="1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EDA</a:t>
            </a:r>
            <a:r>
              <a:rPr lang="zh-TW" altLang="zh-TW" sz="1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軟體我有去國家半導體中心修過</a:t>
            </a:r>
            <a:r>
              <a:rPr lang="en-US" altLang="zh-TW" sz="1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Design Compiler</a:t>
            </a:r>
            <a:r>
              <a:rPr lang="zh-TW" altLang="zh-TW" sz="1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r>
              <a:rPr lang="en-US" altLang="zh-TW" sz="1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ICC Compiler</a:t>
            </a:r>
            <a:r>
              <a:rPr lang="zh-TW" altLang="zh-TW" sz="1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的課程，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本來我在研究所積體電路比賽前就應該要修過這兩門課，但是因為疫情的關係所以我是比賽後才修的，在比賽的時候我是透過同學來先了解基本的使用方法，透過上課學到更多進階的用法。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303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接下來是論文介紹</a:t>
            </a:r>
            <a:endParaRPr lang="en-US" altLang="zh-TW" sz="1800" kern="10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我的論文題目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7253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感知</a:t>
            </a:r>
            <a:endParaRPr lang="en-US" altLang="zh-TW" dirty="0"/>
          </a:p>
          <a:p>
            <a:r>
              <a:rPr lang="zh-TW" altLang="en-US" dirty="0"/>
              <a:t>空間</a:t>
            </a:r>
            <a:endParaRPr lang="en-US" altLang="zh-TW" dirty="0"/>
          </a:p>
          <a:p>
            <a:r>
              <a:rPr lang="zh-TW" altLang="en-US" dirty="0"/>
              <a:t>時間</a:t>
            </a:r>
            <a:endParaRPr lang="en-US" altLang="zh-TW" dirty="0"/>
          </a:p>
          <a:p>
            <a:r>
              <a:rPr lang="zh-TW" altLang="en-US" dirty="0"/>
              <a:t>統計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55047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51929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1429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885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1982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1175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70055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159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我今天主要會分為四個部分來做說明，包括自我簡介、相關課程、論文方向、實作經驗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77330C-1FE6-4329-9C78-7007971D92C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0841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3927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感知</a:t>
            </a:r>
            <a:endParaRPr lang="en-US" altLang="zh-TW"/>
          </a:p>
          <a:p>
            <a:r>
              <a:rPr lang="zh-TW" altLang="en-US"/>
              <a:t>空間</a:t>
            </a:r>
            <a:endParaRPr lang="en-US" altLang="zh-TW"/>
          </a:p>
          <a:p>
            <a:r>
              <a:rPr lang="zh-TW" altLang="en-US"/>
              <a:t>時間</a:t>
            </a:r>
            <a:endParaRPr lang="en-US" altLang="zh-TW"/>
          </a:p>
          <a:p>
            <a:r>
              <a:rPr lang="zh-TW" altLang="en-US"/>
              <a:t>統計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11189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感知</a:t>
            </a:r>
            <a:endParaRPr lang="en-US" altLang="zh-TW"/>
          </a:p>
          <a:p>
            <a:r>
              <a:rPr lang="zh-TW" altLang="en-US"/>
              <a:t>空間</a:t>
            </a:r>
            <a:endParaRPr lang="en-US" altLang="zh-TW"/>
          </a:p>
          <a:p>
            <a:r>
              <a:rPr lang="zh-TW" altLang="en-US"/>
              <a:t>時間</a:t>
            </a:r>
            <a:endParaRPr lang="en-US" altLang="zh-TW"/>
          </a:p>
          <a:p>
            <a:r>
              <a:rPr lang="zh-TW" altLang="en-US"/>
              <a:t>統計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4745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感知</a:t>
            </a:r>
            <a:endParaRPr lang="en-US" altLang="zh-TW"/>
          </a:p>
          <a:p>
            <a:r>
              <a:rPr lang="zh-TW" altLang="en-US"/>
              <a:t>空間</a:t>
            </a:r>
            <a:endParaRPr lang="en-US" altLang="zh-TW"/>
          </a:p>
          <a:p>
            <a:r>
              <a:rPr lang="zh-TW" altLang="en-US"/>
              <a:t>時間</a:t>
            </a:r>
            <a:endParaRPr lang="en-US" altLang="zh-TW"/>
          </a:p>
          <a:p>
            <a:r>
              <a:rPr lang="zh-TW" altLang="en-US"/>
              <a:t>統計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80715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首先從自我簡介開始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95170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第一個是利用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FPGA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設計一個</a:t>
            </a:r>
            <a:r>
              <a:rPr lang="en-US" altLang="zh-TW" sz="1800" kern="10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MultiCycle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CPU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，左邊這張圖是我們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CPU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的指令表，我設計的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CPU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需要四個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cycle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可以完成一格指令，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而四個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cycle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分別對應提取指令，解碼指令，然後執行，最後寫入，</a:t>
            </a:r>
            <a:endParaRPr lang="en-US" altLang="zh-TW" sz="1800" kern="10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l"/>
            <a:r>
              <a:rPr lang="en-US" altLang="zh-TW" b="1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TW" altLang="en-US" b="1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．取指令階段</a:t>
            </a:r>
            <a:endParaRPr lang="zh-TW" altLang="en-US" b="0" i="0">
              <a:solidFill>
                <a:srgbClr val="262626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取指令（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Instruction Fetch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IF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）階段是將一條指令從主存中取到指令暫存器的過程。</a:t>
            </a: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程式計數器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中的數值，用來指示當前指令在主存中的位置。當一條指令被取出後，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中的數值將根據指令字長度而自動遞增：若為單字長指令，則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(PC)+1àPC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；若為雙字長指令，則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(PC)+2àPC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，依此類推。</a:t>
            </a:r>
          </a:p>
          <a:p>
            <a:pPr algn="l"/>
            <a:r>
              <a:rPr lang="en-US" altLang="zh-TW" b="1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TW" altLang="en-US" b="1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．指令譯碼階段</a:t>
            </a:r>
            <a:endParaRPr lang="zh-TW" altLang="en-US" b="0" i="0">
              <a:solidFill>
                <a:srgbClr val="262626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取出指令後，計算機立即進入指令譯碼（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Instruction Decode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）階段。</a:t>
            </a: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在指令譯碼階段，指令譯碼器按照預定的指令格式，對取回的指令進行拆分和解釋，識別區分出不同的指令類別以及各種獲取運算元的方法。</a:t>
            </a: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在組合邏輯控制的計算機中，指令譯碼器對不同的指令操作碼產生不同的控制電位，以形成不同的微操作序列；在微程式控制的計算機中，指令譯碼器用指令操作碼來找到執行該指令的微程式的入口，並從此入口開始執行。</a:t>
            </a: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在傳統的設計裡，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中負責指令譯碼的部分是無法改變的。不過，在眾多運用微程式控制技術的新型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中，微程式有時是可重寫的，可以通過修改成品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來改變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的譯碼方式。</a:t>
            </a:r>
          </a:p>
          <a:p>
            <a:pPr algn="l"/>
            <a:r>
              <a:rPr lang="en-US" altLang="zh-TW" b="1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TW" altLang="en-US" b="1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．執行指令階段</a:t>
            </a:r>
            <a:endParaRPr lang="zh-TW" altLang="en-US" b="0" i="0">
              <a:solidFill>
                <a:srgbClr val="262626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在取指令和指令譯碼階段之後，接著進入執行指令（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Execute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EX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）階段。</a:t>
            </a: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此階段的任務是完成指令所規定的各種操作，具體實現指令的功能。為此，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的不同部分被連線起來，以執行所需的操作。</a:t>
            </a: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例如，如果要求完成一個加法運算，算術邏輯單元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ALU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將被連線到一組輸入和一組輸出，輸入端提供需要相加的數值，輸出端將含有最後的運算結果。</a:t>
            </a:r>
          </a:p>
          <a:p>
            <a:pPr algn="l"/>
            <a:r>
              <a:rPr lang="en-US" altLang="zh-TW" b="1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TW" altLang="en-US" b="1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．訪存取數階段</a:t>
            </a:r>
            <a:endParaRPr lang="zh-TW" altLang="en-US" b="0" i="0">
              <a:solidFill>
                <a:srgbClr val="262626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根據指令需要，有可能要訪問主存，讀取運算元，這樣就進入了訪存取數（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Memory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MEM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）階段。</a:t>
            </a: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此階段的任務是：根據指令地址碼，得到運算元在主存中的地址，並從主存中讀取該運算元用於運算。</a:t>
            </a:r>
          </a:p>
          <a:p>
            <a:pPr algn="l"/>
            <a:r>
              <a:rPr lang="en-US" altLang="zh-TW" b="1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TW" altLang="en-US" b="1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．結果寫回階段</a:t>
            </a:r>
            <a:endParaRPr lang="zh-TW" altLang="en-US" b="0" i="0">
              <a:solidFill>
                <a:srgbClr val="262626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作為最後一個階段，結果寫回（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Writeback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WB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）階段把執行指令階段的執行結果資料“寫回”到某種儲存形式：結果資料經常被寫到</a:t>
            </a:r>
            <a:r>
              <a:rPr lang="en-US" altLang="zh-TW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TW" altLang="en-US" b="0" i="0">
                <a:solidFill>
                  <a:srgbClr val="26262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的內部暫存器中，以便被後續的指令快速地存取；在有些情況下，結果資料也可被寫入相對較慢、但較廉價且容量較大的主存。許多指令還會改變程式狀態字暫存器中標誌位的狀態，這些標誌位標識著不同的操作結果，可被用來影響程式的動作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68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以下為我的架構圖，</a:t>
            </a: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主要分為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PC</a:t>
            </a: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counter</a:t>
            </a: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、記憶體、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Reg file</a:t>
            </a: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、最後是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ALU</a:t>
            </a: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，這個記憶體是我是只有設計一個，裡面主要是儲存指令還有資料、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我的設計中一共只有一個加法器，所以在最後一個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cycle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的時候還會去計算下一個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PC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的位置，也就是說我的指令中的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ADD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以及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PC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的加法都是使用同一個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counter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，所以這樣的架構雖然可以減少一個加法器，但是如果之後想要擴展成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pipeline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CPU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的時候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就會發生資源的使用衝突。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75966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所以我設計一個氣泡排序法，來驗證我做的有沒有問題，其中裡面比較難實現的功能是比大小的功能，因為並沒有比大小的指令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所以我就在想要如何使用現有的指令做出相同的功能，所以我就想要做出比大小的方式就是相一個一直加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如果加到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overflow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了，代表另一個數比較小，如果加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後出現相等，代表另一個數比較大，以上可以看到我開始輸入的值是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100,10,40...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最後經過排序後可以看到輸入已經由小到大排序完成。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1272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第二個是一個參數化的矩陣乘法器，做這個的原因是我覺得現在不管是在人工智慧還是圖片，很多都會需要使用矩陣乘法器，以下的算式就是基本矩陣乘法的計算式，那麼裡面最核心影響速度與面積的就會是乘法器，而乘法器我最後選擇了使用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booth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的乘法器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2079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接下來先來看一下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booth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乘法器的做法，其實它的原理很簡單，我選擇是以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radix 2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booth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乘法器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一次以兩個位元一組，如果是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00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11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就不動作，只需要移位，如果是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01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或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10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就一個是執行加法一個減法，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那麼就可以發現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00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11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的時候是不需要執行加法或減法動作的。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626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首先從自我簡介開始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4185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那麼就這就是我做出來的架構圖，裡面主要包含了三個記憶體，</a:t>
            </a:r>
            <a:endParaRPr lang="en-US" altLang="zh-TW"/>
          </a:p>
          <a:p>
            <a:endParaRPr lang="en-US" altLang="zh-CN"/>
          </a:p>
          <a:p>
            <a:r>
              <a:rPr lang="zh-TW" altLang="en-US"/>
              <a:t>八個乘法器，因為我的乘法器是一個多週期的，所以後面的加法器，如果設計成一個週期就算出來，好像也沒有甚麼用，</a:t>
            </a:r>
            <a:endParaRPr lang="en-US" altLang="zh-TW"/>
          </a:p>
          <a:p>
            <a:r>
              <a:rPr lang="zh-TW" altLang="en-US"/>
              <a:t>所以我就改成了設計成累加器的方式，當還在計算乘法結果的時候，後面就開始時將上一次計算的結果累加起來，最後儲存到</a:t>
            </a:r>
            <a:r>
              <a:rPr lang="en-US" altLang="zh-TW" err="1"/>
              <a:t>MemC</a:t>
            </a:r>
            <a:r>
              <a:rPr lang="zh-TW" altLang="en-US"/>
              <a:t>中，當全部的結果都計算完成</a:t>
            </a:r>
            <a:endParaRPr lang="en-US" altLang="zh-TW"/>
          </a:p>
          <a:p>
            <a:r>
              <a:rPr lang="zh-TW" altLang="en-US"/>
              <a:t>時就會開始輸出訊號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4234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以下是這個乘法器做出來的結果，我做到了頻率是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100M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0987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以下這樣是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2022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年初賽的題目，我是和我的大學同學一起參加的，這個題目一開始會有一個表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，主要是每個工人對應做的事情的花費，目標是找出哪個組合可以得出最小的花費，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這個題目主要要完成的就是一個全排序的產生器，而這個演算法也有寫在題目中，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三步，首先右邊每兩個相鄰的值為一組，找出右邊比左邊大的那個值的位置，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並且一共需要這個位置稱為替換點，然後找出這個替換點值還有大的值並且交換，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最後再將替換點右邊所有的順序翻轉。</a:t>
            </a:r>
            <a:endParaRPr lang="en-US" altLang="zh-TW" sz="1800" kern="10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endParaRPr lang="en-US" altLang="zh-TW" sz="1800" kern="10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endParaRPr lang="en-US" altLang="zh-TW" sz="1800" kern="10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8*8</a:t>
            </a: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大小</a:t>
            </a:r>
            <a:endParaRPr lang="en-US" altLang="zh-TW" sz="1800" kern="10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花費時間 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&lt;=</a:t>
            </a: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1800" b="0" i="0" u="none" strike="noStrike" baseline="0">
                <a:solidFill>
                  <a:srgbClr val="FF0000"/>
                </a:solidFill>
                <a:latin typeface="Times New Roman" panose="02020603050405020304" pitchFamily="18" charset="0"/>
              </a:rPr>
              <a:t>430000</a:t>
            </a:r>
            <a:r>
              <a:rPr lang="zh-TW" altLang="en-US" sz="1800" b="0" i="0" u="none" strike="noStrike" baseline="0">
                <a:solidFill>
                  <a:srgbClr val="FF0000"/>
                </a:solidFill>
                <a:latin typeface="Times New Roman" panose="02020603050405020304" pitchFamily="18" charset="0"/>
              </a:rPr>
              <a:t> </a:t>
            </a:r>
            <a:endParaRPr lang="en-US" altLang="zh-TW" sz="1800" b="0" i="0" u="none" strike="noStrike" kern="100" baseline="0">
              <a:solidFill>
                <a:srgbClr val="FF0000"/>
              </a:solidFill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面積 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&lt;=</a:t>
            </a: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1800" b="0" i="0" u="none" strike="noStrike" baseline="0">
                <a:solidFill>
                  <a:srgbClr val="FF0000"/>
                </a:solidFill>
                <a:latin typeface="Times New Roman" panose="02020603050405020304" pitchFamily="18" charset="0"/>
              </a:rPr>
              <a:t>10000um2</a:t>
            </a:r>
            <a:endParaRPr lang="en-US" altLang="zh-TW" sz="1800" kern="10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en-US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比繳交時間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7214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一共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2400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點，每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120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點會有一個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QRS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1800" b="1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800" b="1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16 taps Moving Average: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pt-BR" altLang="zh-TW" sz="1800" b="0" i="1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MV(n) = [x(n) + x(n-1) + … + x(n-15) ] / 16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  <a:ea typeface="微軟正黑體" panose="020B0604030504040204" pitchFamily="34" charset="-120"/>
                  </a:rPr>
                  <a:t>使用移位暫存器，加上一組加法樹</a:t>
                </a:r>
                <a:endParaRPr lang="pt-BR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pt-BR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800" b="1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Remove DC-Bias</a:t>
                </a:r>
                <a:endParaRPr lang="pt-BR" altLang="zh-CN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800" b="0" i="1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x(n) – MV(n)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1800" b="0" i="1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800" b="1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15 taps Windowing Filter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pt-BR" altLang="zh-TW" sz="1800" b="1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WF(n)</a:t>
                </a:r>
                <a14:m>
                  <m:oMath xmlns:m="http://schemas.openxmlformats.org/officeDocument/2006/math">
                    <m:r>
                      <a:rPr lang="pt-BR" altLang="zh-TW" sz="18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=</m:t>
                    </m:r>
                    <m:nary>
                      <m:naryPr>
                        <m:chr m:val="∑"/>
                        <m:ctrlPr>
                          <a:rPr lang="pt-BR" altLang="zh-TW" sz="18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sz="18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𝒌</m:t>
                        </m:r>
                        <m:r>
                          <a:rPr lang="en-US" altLang="zh-TW" sz="18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=−</m:t>
                        </m:r>
                        <m:r>
                          <a:rPr lang="en-US" altLang="zh-TW" sz="18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𝟕</m:t>
                        </m:r>
                      </m:sub>
                      <m:sup>
                        <m:r>
                          <a:rPr lang="en-US" altLang="zh-TW" sz="18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𝟕</m:t>
                        </m:r>
                      </m:sup>
                      <m:e>
                        <m:f>
                          <m:fPr>
                            <m:ctrlPr>
                              <a:rPr lang="en-US" altLang="zh-TW" sz="18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</m:ctrlPr>
                          </m:fPr>
                          <m:num>
                            <m:r>
                              <a:rPr lang="en-US" altLang="zh-TW" sz="18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𝑫𝒆𝒍𝑫𝑪</m:t>
                            </m:r>
                            <m:d>
                              <m:dPr>
                                <m:ctrlPr>
                                  <a:rPr lang="en-US" altLang="zh-TW" sz="1800" b="1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</m:ctrlPr>
                              </m:dPr>
                              <m:e>
                                <m:r>
                                  <a:rPr lang="en-US" altLang="zh-TW" sz="1800" b="1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𝒏</m:t>
                                </m:r>
                                <m:r>
                                  <a:rPr lang="en-US" altLang="zh-TW" sz="1800" b="1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+</m:t>
                                </m:r>
                                <m:r>
                                  <a:rPr lang="en-US" altLang="zh-TW" sz="1800" b="1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𝒌</m:t>
                                </m:r>
                              </m:e>
                            </m:d>
                            <m:r>
                              <a:rPr lang="en-US" altLang="zh-TW" sz="18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∗</m:t>
                            </m:r>
                            <m:r>
                              <a:rPr lang="en-US" altLang="zh-TW" sz="18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𝑪</m:t>
                            </m:r>
                            <m:r>
                              <a:rPr lang="en-US" altLang="zh-TW" sz="18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(</m:t>
                            </m:r>
                            <m:r>
                              <a:rPr lang="en-US" altLang="zh-TW" sz="18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𝒌</m:t>
                            </m:r>
                            <m:r>
                              <a:rPr lang="en-US" altLang="zh-TW" sz="18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+</m:t>
                            </m:r>
                            <m:r>
                              <a:rPr lang="en-US" altLang="zh-TW" sz="18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𝟕</m:t>
                            </m:r>
                            <m:r>
                              <a:rPr lang="en-US" altLang="zh-TW" sz="18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)</m:t>
                            </m:r>
                          </m:num>
                          <m:den>
                            <m:r>
                              <a:rPr lang="en-US" altLang="zh-TW" sz="18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𝟔𝟒</m:t>
                            </m:r>
                          </m:den>
                        </m:f>
                      </m:e>
                    </m:nary>
                  </m:oMath>
                </a14:m>
                <a:endParaRPr lang="zh-TW" altLang="en-US" sz="1800" b="1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𝐶𝐶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[0:14]=[1 2 3 4 5 6 7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 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8 7 6 5 4 3 2 1] </a:t>
                </a:r>
                <a:endParaRPr lang="en-US" altLang="zh-TW" sz="1800" b="0" i="1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1800" b="0" i="1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R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點為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Global Max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，再從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R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點座標往前找，找到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Local Min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值即為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Q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點所在處，反之，從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R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點座標往後找，找到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Local Min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所在處即為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S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點所在處</a:t>
                </a:r>
                <a:endParaRPr lang="en-US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面積*花費時間</a:t>
                </a:r>
                <a:endParaRPr lang="en-US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一共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2400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點，每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120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點會有一個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QRS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1800" b="1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800" b="1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16 taps Moving Average: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pt-BR" altLang="zh-TW" sz="1800" b="0" i="1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MV(n) = [x(n) + x(n-1) + … + x(n-15) ] / 16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  <a:ea typeface="微軟正黑體" panose="020B0604030504040204" pitchFamily="34" charset="-120"/>
                  </a:rPr>
                  <a:t>使用移位暫存器，加上一組加法樹</a:t>
                </a:r>
                <a:endParaRPr lang="pt-BR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pt-BR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800" b="1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Remove DC-Bias</a:t>
                </a:r>
                <a:endParaRPr lang="pt-BR" altLang="zh-CN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800" b="0" i="1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x(n) – MV(n)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1800" b="0" i="1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800" b="1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15 taps Windowing Filter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pt-BR" altLang="zh-TW" sz="1800" b="1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WF(n)</a:t>
                </a:r>
                <a:r>
                  <a:rPr lang="pt-BR" altLang="zh-TW" sz="1800" b="1" i="0">
                    <a:solidFill>
                      <a:schemeClr val="bg1"/>
                    </a:solidFill>
                    <a:latin typeface="Cambria Math" panose="02040503050406030204" pitchFamily="18" charset="0"/>
                    <a:ea typeface="微軟正黑體" panose="020B0604030504040204" pitchFamily="34" charset="-120"/>
                  </a:rPr>
                  <a:t>=∑</a:t>
                </a:r>
                <a:r>
                  <a:rPr lang="en-US" altLang="zh-TW" sz="1800" b="1" i="0">
                    <a:solidFill>
                      <a:schemeClr val="bg1"/>
                    </a:solidFill>
                    <a:latin typeface="Cambria Math" panose="02040503050406030204" pitchFamily="18" charset="0"/>
                    <a:ea typeface="微軟正黑體" panose="020B0604030504040204" pitchFamily="34" charset="-120"/>
                  </a:rPr>
                  <a:t>_</a:t>
                </a:r>
                <a:r>
                  <a:rPr lang="pt-BR" altLang="zh-TW" sz="1800" b="1" i="0">
                    <a:solidFill>
                      <a:schemeClr val="bg1"/>
                    </a:solidFill>
                    <a:latin typeface="Cambria Math" panose="02040503050406030204" pitchFamily="18" charset="0"/>
                    <a:ea typeface="微軟正黑體" panose="020B0604030504040204" pitchFamily="34" charset="-120"/>
                  </a:rPr>
                  <a:t>(</a:t>
                </a:r>
                <a:r>
                  <a:rPr lang="en-US" altLang="zh-TW" sz="1800" b="1" i="0">
                    <a:solidFill>
                      <a:schemeClr val="bg1"/>
                    </a:solidFill>
                    <a:latin typeface="Cambria Math" panose="02040503050406030204" pitchFamily="18" charset="0"/>
                    <a:ea typeface="微軟正黑體" panose="020B0604030504040204" pitchFamily="34" charset="-120"/>
                  </a:rPr>
                  <a:t>𝒌=−𝟕</a:t>
                </a:r>
                <a:r>
                  <a:rPr lang="pt-BR" altLang="zh-TW" sz="1800" b="1" i="0">
                    <a:solidFill>
                      <a:schemeClr val="bg1"/>
                    </a:solidFill>
                    <a:latin typeface="Cambria Math" panose="02040503050406030204" pitchFamily="18" charset="0"/>
                    <a:ea typeface="微軟正黑體" panose="020B0604030504040204" pitchFamily="34" charset="-120"/>
                  </a:rPr>
                  <a:t>)</a:t>
                </a:r>
                <a:r>
                  <a:rPr lang="en-US" altLang="zh-TW" sz="1800" b="1" i="0">
                    <a:solidFill>
                      <a:schemeClr val="bg1"/>
                    </a:solidFill>
                    <a:latin typeface="Cambria Math" panose="02040503050406030204" pitchFamily="18" charset="0"/>
                    <a:ea typeface="微軟正黑體" panose="020B0604030504040204" pitchFamily="34" charset="-120"/>
                  </a:rPr>
                  <a:t>^𝟕▒(𝑫𝒆𝒍𝑫𝑪(𝒏+𝒌)∗𝑪(𝒌+𝟕))/𝟔𝟒</a:t>
                </a:r>
                <a:endParaRPr lang="zh-TW" altLang="en-US" sz="1800" b="1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𝐶𝐶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[0:14]=[1 2 3 4 5 6 7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 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8 7 6 5 4 3 2 1] </a:t>
                </a:r>
                <a:endParaRPr lang="en-US" altLang="zh-TW" sz="1800" b="0" i="1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1800" b="0" i="1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R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點為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Global Max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，再從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R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點座標往前找，找到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Local Min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值即為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Q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點所在處，反之，從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R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點座標往後找，找到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Local Min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所在處即為</a:t>
                </a:r>
                <a:r>
                  <a:rPr lang="en-US" altLang="zh-TW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S</a:t>
                </a: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點所在處</a:t>
                </a:r>
                <a:endParaRPr lang="en-US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TW" altLang="en-US" sz="1800" b="0" i="0" u="none" strike="noStrike" baseline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面積*花費時間</a:t>
                </a:r>
                <a:endParaRPr lang="en-US" altLang="zh-TW" sz="1800" b="0" i="0" u="none" strike="noStrike" baseline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7089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判斷是否在圓內</a:t>
            </a:r>
            <a:endParaRPr lang="en-US" altLang="zh-TW" sz="1800" b="0" i="0" u="none" strike="noStrike" baseline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800" b="0" i="0" u="none" strike="noStrike" baseline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平行化處理</a:t>
            </a:r>
            <a:endParaRPr lang="en-US" altLang="zh-TW" sz="1800" b="0" i="0" u="none" strike="noStrike" baseline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800" b="0" i="0" u="none" strike="noStrike" baseline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l"/>
            <a:r>
              <a:rPr lang="zh-TW" altLang="en-US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面積  </a:t>
            </a:r>
            <a:r>
              <a:rPr lang="en-US" altLang="zh-TW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&lt;=</a:t>
            </a:r>
            <a:r>
              <a:rPr lang="zh-TW" altLang="en-US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37,000um2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Cycle</a:t>
            </a:r>
            <a:r>
              <a:rPr lang="zh-TW" altLang="en-US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固定</a:t>
            </a:r>
            <a:r>
              <a:rPr lang="en-US" altLang="zh-TW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8ns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如果滿足比誰花費時間短</a:t>
            </a:r>
            <a:endParaRPr lang="en-US" altLang="zh-TW" sz="1800" b="0" i="0" u="none" strike="noStrike" baseline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039323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FP32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1bit 8bit 23 bit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sign exp fix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800" b="0" i="0" u="none" strike="noStrike" baseline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內有</a:t>
            </a:r>
            <a:r>
              <a:rPr lang="en-US" altLang="zh-TW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SRAM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800" b="0" i="0" u="none" strike="noStrike" baseline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允許</a:t>
            </a:r>
            <a:r>
              <a:rPr lang="en-US" altLang="zh-TW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1%</a:t>
            </a:r>
            <a:r>
              <a:rPr lang="zh-TW" altLang="en-US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內誤差</a:t>
            </a:r>
            <a:endParaRPr lang="en-US" altLang="zh-TW" sz="1800" b="0" i="0" u="none" strike="noStrike" baseline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2021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Cycle&lt;=10ns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800" b="0" i="0" u="none" strike="noStrike" baseline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b="0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面積 * 時間</a:t>
            </a:r>
            <a:endParaRPr lang="en-US" altLang="zh-TW" sz="1800" b="0" i="0" u="none" strike="noStrike" baseline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215553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以下就是我的介紹，謝謝</a:t>
            </a: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9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以下是我的</a:t>
            </a:r>
            <a:r>
              <a:rPr lang="zh-TW" altLang="zh-TW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基本資料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，我大學畢業於台北科技大學電子工程系，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我在大學時主要學習的以軟體韌體居多，大一主要都是接觸微處理器，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而那時候覺得寫韌體的時候都是通過設定暫存器，就可以讓晶片有對應的動作，</a:t>
            </a: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所以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就覺得如果自己可以設計一個晶片，然後又可以自己在上面寫程式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感覺非常有趣，</a:t>
            </a: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而我在高工的時候因為實習課有接觸到一些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FPGA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，當時就有接觸到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verilog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而在我大二的時候我又有電子學實習課，上學期主要接觸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RTL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設計，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課程上主要都是以設計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verilog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為主，</a:t>
            </a: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在下學期的時候主要接觸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Design Complier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，主要介紹一些合成的概念，與實際下去跑跑看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，對晶片的整個設計流程也都沒有非常熟悉，</a:t>
            </a:r>
            <a:endParaRPr lang="en-US" altLang="zh-TW" sz="1800" kern="10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所以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大部分都是照講義做，沒有了解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到非常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深入</a:t>
            </a: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所以在當時我想要做專題時，我就希望找數位晶片的老師來指導我，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但是剛好我們那一屆我們專門做數位晶片的老師出國，所以不收專題生，所以我找了另一個高立人老師的實驗室，主要做的是醫學影像處理，最後也得到校內比賽第一名，</a:t>
            </a: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但是我還是覺得晶片設計非常有趣，並且軟體我覺得軟體網路上學習的資源相較於晶片設計豐富，所以我就選擇了數位晶片設計為主的研究室，</a:t>
            </a: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這樣我才有辦法學到這些內容，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我的論文指導老師是林銘波教授，實驗室主要的研究方向是設計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ASIC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。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9647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zh-TW" alt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接下來介紹我的</a:t>
            </a:r>
            <a:r>
              <a:rPr lang="zh-TW" altLang="zh-TW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專長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Verilog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在我高中、大學以及研究所都有修過相關課程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VHDL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碰過幾次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，所以我對於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Verilog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更加熟悉，後來主要都是使用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Verilog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來開發，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另在</a:t>
            </a:r>
            <a:r>
              <a:rPr lang="zh-TW" altLang="zh-TW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軟體方面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，我比較常使用的是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Python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C&amp;C++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，通常是拿來驗證我設計的演算法是不是正確的，或是會用來產生測試向量，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最後一個比較特別的語言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Dart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是我自己在大學有興趣去學習的，這是一個比較新的語言，主要應用在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flutter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，是這幾年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google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開發的跨平台的框架，可以用來開發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linux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mac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ios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android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等等。</a:t>
            </a: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endParaRPr lang="en-US" altLang="zh-TW" sz="1800" kern="100" dirty="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接下來在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EDA</a:t>
            </a:r>
            <a:r>
              <a:rPr lang="zh-TW" altLang="zh-TW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軟體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的使用，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US" altLang="zh-TW" sz="1800" kern="100" dirty="0">
                <a:effectLst/>
                <a:latin typeface="微軟正黑體" panose="020B0604030504040204" pitchFamily="34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FPGA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不管是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Xilinx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還是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Altera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FPGA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我都有使用過，像是在大二時候我有參加過一個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ARM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盃，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主要我就是使用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altera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DE2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開發版來開發，那個比賽主要是使用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ARM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提供的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Cortex M0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的內核，加上自己開發的內核來加速車牌辨識，但是那個時候因為對於這類的開發方式不夠瞭解，所以只有達到完成部分功能，但是也算是第一次接觸比較大型的設計，而我們實驗室主要是使用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ISE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來模擬，原因是因為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ISE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的速度比新推出的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vivado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軟體大小更小並且比較快，因為這是一個比較舊的工具，所以缺點也很明顯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，有新的功能沒有辦法使用，像是我在讀大學與研究所所使用到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vivado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中的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Vitis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另在我還有使用過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Synopsys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開發的合成器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synplify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這個合成器我覺得比較好用的原因是他可以直接使用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Design Compiler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合成使用的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sdc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檔案，並且可以直接用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Design Compiler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中提供的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designware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US" altLang="zh-TW" sz="1800" kern="100" dirty="0" err="1">
                <a:effectLst/>
                <a:latin typeface="微軟正黑體" panose="020B0604030504040204" pitchFamily="34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ip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可以降低開發的時間，也可以獲得比較好的成合成結果。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而我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ASIC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開發的主要會用到的軟體，模擬使用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ncverilog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，模擬完成後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利用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Verdi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中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nWave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來查看波型，確認電路功能正常後，我使用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Design Compiler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合成，模擬確認符合我的需求後，最後使用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ICC Compiler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來佈局與繞線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而我在參加研究所的積體電路競賽比賽的時候也有使用過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Innovus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並且也有搭建過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EDA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軟體的環境經驗，目前實驗室的環境就是由我搭建的。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US" altLang="zh-TW" sz="1800" kern="100" dirty="0">
                <a:effectLst/>
                <a:latin typeface="微軟正黑體" panose="020B0604030504040204" pitchFamily="34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 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目前</a:t>
            </a:r>
            <a:r>
              <a:rPr lang="zh-TW" altLang="zh-TW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研究的方向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是數位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IC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設計，以及影像壓縮相關方法，細節容後面再介紹。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176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在大學的社團方面，第一個我有與北科大的</a:t>
            </a:r>
            <a:r>
              <a:rPr lang="zh-TW" altLang="zh-TW" sz="1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程式設計社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合作開發了一個北科大專門看課表的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APP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北科生活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TAT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使用的就是我剛剛前面介紹過的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flutter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框架開發，這也是自己當時大學時自己去學習的，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動機是我覺得的北科大的課表與課程資料的網頁使用上不夠方便，所以就開發了一個包含課表課程資料，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以及成績計算的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APP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目前這個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APP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不管是在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android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還是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IOS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都已經突破了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5000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人以上的下載量，目前是北科大很多人使用的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APP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。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US" altLang="zh-TW" sz="1800" kern="100">
                <a:effectLst/>
                <a:latin typeface="微軟正黑體" panose="020B0604030504040204" pitchFamily="34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 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而在</a:t>
            </a:r>
            <a:r>
              <a:rPr lang="zh-TW" altLang="zh-TW" sz="1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機器人社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中，我從小學三年級開始玩樂高機器人，並且可以寫一些簡單的程式，大學社團期間也有去比賽，並且有得到第二名，主要扮演的是線路線接以及馬達控制。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082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首先從自我簡介開始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5645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我在大學部的時候，在影像處理方面，我修過數位影像處理、數位視訊壓縮，這兩門課程都是比較偏向實作的部分，主要是使用</a:t>
            </a:r>
            <a:r>
              <a:rPr lang="en-US" altLang="zh-TW" sz="1800" kern="10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matlab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來實作以及數位多媒體晶片設計也是主要教影像壓縮的內容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，接下來在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Layout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設計部分我修過超大型積體電路，以及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IC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布局設計與實務，其中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IC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布局設計與實務，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比較特別的這是台積電來北科大開的課程，主要是教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28nm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layout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，因為平常學校只會畫到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180nm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的，所以在畫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28n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的時候就會發現，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會有更多的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design rule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以及一些設計的技巧，並且他有一個作業，我印象非常深刻，那是一個我唯一畫不出來的，因為不但有規定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使用的金屬層，又有規定整個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CELL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的高度，所以我不管怎麼畫，都一定會卡到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design rule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，但是在那門課中學到非常多的東西。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490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在</a:t>
            </a:r>
            <a:r>
              <a:rPr lang="zh-TW" altLang="zh-TW" sz="1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研究所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中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第一個嵌入式神經處理因為有與台大的老師合作，而賴老師以前是威盛的副總， 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所以主要上的是高階合成技術，說明如何在同時有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ARM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與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FPGA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SOC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中加速特定的應用，這門課主要使用的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Xilinx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ZYNQ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以及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U50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配合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Vitis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來開發硬體，而那門課的期末專題我們也開發了基於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HLS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加速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AES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設計，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速度上也就比直接使用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ZYNQ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上的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CPU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算得更快，大約可以提升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4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到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5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倍的時間，但是與我實驗室學長做的專用的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ASIC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速度上還是差距非常明顯的。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所以我認為目前的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HLS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的技術可能還沒有辦法達到直接使用</a:t>
            </a:r>
            <a:r>
              <a:rPr lang="en-US" altLang="zh-TW" sz="1800" kern="10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verilog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設計的速度，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但是對於軟體公司，這已經降低了開發晶片的門檻，因為像是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google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這樣的軟體廠，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裡面大部份的人都是軟體背景的，而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HLS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的從開發到驗證，都可以使用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或是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C++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來驗證，並且我認為以後軟體的優化，可能在開發時間以及效能上，可能也會有一定的優勢，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但是對於開發</a:t>
            </a:r>
            <a:r>
              <a:rPr lang="en-US" altLang="zh-TW" sz="1800" kern="100" err="1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verilog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的人來說，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HLS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根本無法預測他轉換成的電路的樣子，所以在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debug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上也有一定的困難。</a:t>
            </a:r>
            <a:endParaRPr lang="en-US" altLang="zh-TW" sz="1800" kern="10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endParaRPr lang="en-US" altLang="zh-TW" sz="1800" kern="100">
              <a:effectLst/>
              <a:latin typeface="Calibri" panose="020F050202020403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在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FPGA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上我們主要是設計一個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CPU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詳細內容會在後面說明，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超大型積體電路主要是在畫</a:t>
            </a:r>
            <a:r>
              <a:rPr lang="en-US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layout</a:t>
            </a: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zh-TW" altLang="zh-TW" sz="1800" kern="10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目前這學期在修超大型積體電路的測試，以及可測試性的設計</a:t>
            </a: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endParaRPr lang="zh-TW" altLang="zh-TW" sz="18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0C85C-E9D3-4231-B599-154D482DB761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609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773CD-D108-43E5-AC67-263AB40E186F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5" name="Picture 2" descr="C:\Users\Administrator\Desktop\1213232323.jpg">
            <a:extLst>
              <a:ext uri="{FF2B5EF4-FFF2-40B4-BE49-F238E27FC236}">
                <a16:creationId xmlns:a16="http://schemas.microsoft.com/office/drawing/2014/main" id="{25BF7742-DD22-CAA2-4102-74246BE3FC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1" cy="6893133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群組 6">
            <a:extLst>
              <a:ext uri="{FF2B5EF4-FFF2-40B4-BE49-F238E27FC236}">
                <a16:creationId xmlns:a16="http://schemas.microsoft.com/office/drawing/2014/main" id="{CDE536CA-EDAD-B23E-5A5D-FAD778A9A737}"/>
              </a:ext>
            </a:extLst>
          </p:cNvPr>
          <p:cNvGrpSpPr/>
          <p:nvPr userDrawn="1"/>
        </p:nvGrpSpPr>
        <p:grpSpPr>
          <a:xfrm>
            <a:off x="0" y="6527270"/>
            <a:ext cx="12195178" cy="360511"/>
            <a:chOff x="-4" y="6525344"/>
            <a:chExt cx="12195178" cy="360511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10F754C-3F25-1A87-7BF2-AF10137BE1D7}"/>
                </a:ext>
              </a:extLst>
            </p:cNvPr>
            <p:cNvSpPr/>
            <p:nvPr/>
          </p:nvSpPr>
          <p:spPr>
            <a:xfrm flipH="1">
              <a:off x="-3" y="6525344"/>
              <a:ext cx="12195177" cy="36051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4AC2054-446E-5854-EC71-CC4D051536A9}"/>
                </a:ext>
              </a:extLst>
            </p:cNvPr>
            <p:cNvSpPr/>
            <p:nvPr/>
          </p:nvSpPr>
          <p:spPr>
            <a:xfrm flipH="1">
              <a:off x="-4" y="6596410"/>
              <a:ext cx="12195177" cy="28897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38">
            <a:extLst>
              <a:ext uri="{FF2B5EF4-FFF2-40B4-BE49-F238E27FC236}">
                <a16:creationId xmlns:a16="http://schemas.microsoft.com/office/drawing/2014/main" id="{3FA67CAE-66C8-8901-5AFC-AAA7EF3EA0AA}"/>
              </a:ext>
            </a:extLst>
          </p:cNvPr>
          <p:cNvSpPr/>
          <p:nvPr userDrawn="1"/>
        </p:nvSpPr>
        <p:spPr>
          <a:xfrm>
            <a:off x="-385514" y="43591"/>
            <a:ext cx="1321614" cy="562163"/>
          </a:xfrm>
          <a:custGeom>
            <a:avLst/>
            <a:gdLst>
              <a:gd name="connsiteX0" fmla="*/ 0 w 7234098"/>
              <a:gd name="connsiteY0" fmla="*/ 0 h 2494550"/>
              <a:gd name="connsiteX1" fmla="*/ 7234098 w 7234098"/>
              <a:gd name="connsiteY1" fmla="*/ 0 h 2494550"/>
              <a:gd name="connsiteX2" fmla="*/ 7234098 w 7234098"/>
              <a:gd name="connsiteY2" fmla="*/ 2494550 h 2494550"/>
              <a:gd name="connsiteX3" fmla="*/ 0 w 7234098"/>
              <a:gd name="connsiteY3" fmla="*/ 2494550 h 2494550"/>
              <a:gd name="connsiteX4" fmla="*/ 0 w 7234098"/>
              <a:gd name="connsiteY4" fmla="*/ 0 h 2494550"/>
              <a:gd name="connsiteX0-1" fmla="*/ 0 w 7909959"/>
              <a:gd name="connsiteY0-2" fmla="*/ 13252 h 2507802"/>
              <a:gd name="connsiteX1-3" fmla="*/ 7909959 w 7909959"/>
              <a:gd name="connsiteY1-4" fmla="*/ 0 h 2507802"/>
              <a:gd name="connsiteX2-5" fmla="*/ 7234098 w 7909959"/>
              <a:gd name="connsiteY2-6" fmla="*/ 2507802 h 2507802"/>
              <a:gd name="connsiteX3-7" fmla="*/ 0 w 7909959"/>
              <a:gd name="connsiteY3-8" fmla="*/ 2507802 h 2507802"/>
              <a:gd name="connsiteX4-9" fmla="*/ 0 w 7909959"/>
              <a:gd name="connsiteY4-10" fmla="*/ 13252 h 2507802"/>
              <a:gd name="connsiteX0-11" fmla="*/ 0 w 7903924"/>
              <a:gd name="connsiteY0-12" fmla="*/ 0 h 2494550"/>
              <a:gd name="connsiteX1-13" fmla="*/ 7903924 w 7903924"/>
              <a:gd name="connsiteY1-14" fmla="*/ 1837 h 2494550"/>
              <a:gd name="connsiteX2-15" fmla="*/ 7234098 w 7903924"/>
              <a:gd name="connsiteY2-16" fmla="*/ 2494550 h 2494550"/>
              <a:gd name="connsiteX3-17" fmla="*/ 0 w 7903924"/>
              <a:gd name="connsiteY3-18" fmla="*/ 2494550 h 2494550"/>
              <a:gd name="connsiteX4-19" fmla="*/ 0 w 7903924"/>
              <a:gd name="connsiteY4-20" fmla="*/ 0 h 24945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903924" h="2494550">
                <a:moveTo>
                  <a:pt x="0" y="0"/>
                </a:moveTo>
                <a:lnTo>
                  <a:pt x="7903924" y="1837"/>
                </a:lnTo>
                <a:lnTo>
                  <a:pt x="7234098" y="2494550"/>
                </a:lnTo>
                <a:lnTo>
                  <a:pt x="0" y="2494550"/>
                </a:lnTo>
                <a:lnTo>
                  <a:pt x="0" y="0"/>
                </a:lnTo>
                <a:close/>
              </a:path>
            </a:pathLst>
          </a:custGeom>
          <a:solidFill>
            <a:srgbClr val="2A3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21">
            <a:extLst>
              <a:ext uri="{FF2B5EF4-FFF2-40B4-BE49-F238E27FC236}">
                <a16:creationId xmlns:a16="http://schemas.microsoft.com/office/drawing/2014/main" id="{BD000567-5B5D-709C-9A8D-F9B9E09E214F}"/>
              </a:ext>
            </a:extLst>
          </p:cNvPr>
          <p:cNvCxnSpPr>
            <a:cxnSpLocks/>
          </p:cNvCxnSpPr>
          <p:nvPr userDrawn="1"/>
        </p:nvCxnSpPr>
        <p:spPr>
          <a:xfrm>
            <a:off x="1126654" y="581967"/>
            <a:ext cx="10629574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5">
            <a:extLst>
              <a:ext uri="{FF2B5EF4-FFF2-40B4-BE49-F238E27FC236}">
                <a16:creationId xmlns:a16="http://schemas.microsoft.com/office/drawing/2014/main" id="{0A515BAD-79EB-B091-4BD4-CF17910F6A99}"/>
              </a:ext>
            </a:extLst>
          </p:cNvPr>
          <p:cNvSpPr/>
          <p:nvPr userDrawn="1"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-1" fmla="*/ 55821 w 982405"/>
              <a:gd name="connsiteY0-2" fmla="*/ 0 h 144680"/>
              <a:gd name="connsiteX1-3" fmla="*/ 982405 w 982405"/>
              <a:gd name="connsiteY1-4" fmla="*/ 0 h 144680"/>
              <a:gd name="connsiteX2-5" fmla="*/ 982405 w 982405"/>
              <a:gd name="connsiteY2-6" fmla="*/ 118098 h 144680"/>
              <a:gd name="connsiteX3-7" fmla="*/ 0 w 982405"/>
              <a:gd name="connsiteY3-8" fmla="*/ 144680 h 144680"/>
              <a:gd name="connsiteX4-9" fmla="*/ 55821 w 982405"/>
              <a:gd name="connsiteY4-10" fmla="*/ 0 h 144680"/>
              <a:gd name="connsiteX0-11" fmla="*/ 55821 w 998354"/>
              <a:gd name="connsiteY0-12" fmla="*/ 0 h 147338"/>
              <a:gd name="connsiteX1-13" fmla="*/ 982405 w 998354"/>
              <a:gd name="connsiteY1-14" fmla="*/ 0 h 147338"/>
              <a:gd name="connsiteX2-15" fmla="*/ 998354 w 998354"/>
              <a:gd name="connsiteY2-16" fmla="*/ 147338 h 147338"/>
              <a:gd name="connsiteX3-17" fmla="*/ 0 w 998354"/>
              <a:gd name="connsiteY3-18" fmla="*/ 144680 h 147338"/>
              <a:gd name="connsiteX4-19" fmla="*/ 55821 w 998354"/>
              <a:gd name="connsiteY4-20" fmla="*/ 0 h 147338"/>
              <a:gd name="connsiteX0-21" fmla="*/ 84307 w 1026840"/>
              <a:gd name="connsiteY0-22" fmla="*/ 0 h 150534"/>
              <a:gd name="connsiteX1-23" fmla="*/ 1010891 w 1026840"/>
              <a:gd name="connsiteY1-24" fmla="*/ 0 h 150534"/>
              <a:gd name="connsiteX2-25" fmla="*/ 1026840 w 1026840"/>
              <a:gd name="connsiteY2-26" fmla="*/ 147338 h 150534"/>
              <a:gd name="connsiteX3-27" fmla="*/ 0 w 1026840"/>
              <a:gd name="connsiteY3-28" fmla="*/ 150534 h 150534"/>
              <a:gd name="connsiteX4-29" fmla="*/ 84307 w 1026840"/>
              <a:gd name="connsiteY4-30" fmla="*/ 0 h 150534"/>
              <a:gd name="connsiteX0-31" fmla="*/ 84307 w 1021143"/>
              <a:gd name="connsiteY0-32" fmla="*/ 0 h 153193"/>
              <a:gd name="connsiteX1-33" fmla="*/ 1010891 w 1021143"/>
              <a:gd name="connsiteY1-34" fmla="*/ 0 h 153193"/>
              <a:gd name="connsiteX2-35" fmla="*/ 1021143 w 1021143"/>
              <a:gd name="connsiteY2-36" fmla="*/ 153193 h 153193"/>
              <a:gd name="connsiteX3-37" fmla="*/ 0 w 1021143"/>
              <a:gd name="connsiteY3-38" fmla="*/ 150534 h 153193"/>
              <a:gd name="connsiteX4-39" fmla="*/ 84307 w 1021143"/>
              <a:gd name="connsiteY4-40" fmla="*/ 0 h 153193"/>
              <a:gd name="connsiteX0-41" fmla="*/ 92853 w 1021143"/>
              <a:gd name="connsiteY0-42" fmla="*/ 0 h 153193"/>
              <a:gd name="connsiteX1-43" fmla="*/ 1010891 w 1021143"/>
              <a:gd name="connsiteY1-44" fmla="*/ 0 h 153193"/>
              <a:gd name="connsiteX2-45" fmla="*/ 1021143 w 1021143"/>
              <a:gd name="connsiteY2-46" fmla="*/ 153193 h 153193"/>
              <a:gd name="connsiteX3-47" fmla="*/ 0 w 1021143"/>
              <a:gd name="connsiteY3-48" fmla="*/ 150534 h 153193"/>
              <a:gd name="connsiteX4-49" fmla="*/ 92853 w 1021143"/>
              <a:gd name="connsiteY4-50" fmla="*/ 0 h 153193"/>
              <a:gd name="connsiteX0-51" fmla="*/ 90004 w 1018294"/>
              <a:gd name="connsiteY0-52" fmla="*/ 0 h 153193"/>
              <a:gd name="connsiteX1-53" fmla="*/ 1008042 w 1018294"/>
              <a:gd name="connsiteY1-54" fmla="*/ 0 h 153193"/>
              <a:gd name="connsiteX2-55" fmla="*/ 1018294 w 1018294"/>
              <a:gd name="connsiteY2-56" fmla="*/ 153193 h 153193"/>
              <a:gd name="connsiteX3-57" fmla="*/ 0 w 1018294"/>
              <a:gd name="connsiteY3-58" fmla="*/ 142728 h 153193"/>
              <a:gd name="connsiteX4-59" fmla="*/ 90004 w 1018294"/>
              <a:gd name="connsiteY4-60" fmla="*/ 0 h 15319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3CEE6C5-F9D9-9671-FA91-6C9689BC8E54}"/>
              </a:ext>
            </a:extLst>
          </p:cNvPr>
          <p:cNvSpPr/>
          <p:nvPr userDrawn="1"/>
        </p:nvSpPr>
        <p:spPr>
          <a:xfrm>
            <a:off x="10067546" y="6493142"/>
            <a:ext cx="1140227" cy="39224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投影片編號版面配置區 1">
            <a:extLst>
              <a:ext uri="{FF2B5EF4-FFF2-40B4-BE49-F238E27FC236}">
                <a16:creationId xmlns:a16="http://schemas.microsoft.com/office/drawing/2014/main" id="{B6454D52-6EBA-4062-BC50-30170F8B329F}"/>
              </a:ext>
            </a:extLst>
          </p:cNvPr>
          <p:cNvSpPr txBox="1">
            <a:spLocks/>
          </p:cNvSpPr>
          <p:nvPr userDrawn="1"/>
        </p:nvSpPr>
        <p:spPr>
          <a:xfrm>
            <a:off x="10280296" y="6506700"/>
            <a:ext cx="6386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2400" b="1">
                <a:solidFill>
                  <a:schemeClr val="bg1"/>
                </a:solidFill>
                <a:ea typeface="方正兰亭超细黑简体" panose="02000000000000000000" pitchFamily="2" charset="-122"/>
                <a:cs typeface="+mj-cs"/>
              </a:rPr>
              <a:t> </a:t>
            </a:r>
            <a:fld id="{4EDFC277-0F5F-4CFE-A345-BA92287D4929}" type="slidenum">
              <a:rPr lang="zh-CN" altLang="en-US" sz="2400" b="1" smtClean="0">
                <a:solidFill>
                  <a:schemeClr val="bg1"/>
                </a:solidFill>
                <a:ea typeface="方正兰亭超细黑简体" panose="02000000000000000000" pitchFamily="2" charset="-122"/>
                <a:cs typeface="+mj-cs"/>
              </a:rPr>
              <a:pPr algn="ctr"/>
              <a:t>‹#›</a:t>
            </a:fld>
            <a:endParaRPr lang="zh-CN" altLang="en-US" sz="2400" b="1">
              <a:solidFill>
                <a:schemeClr val="bg1"/>
              </a:solidFill>
              <a:ea typeface="方正兰亭超细黑简体" panose="02000000000000000000" pitchFamily="2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A196-89F5-4747-A79E-199251EAA50F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C715E-B184-4DCC-8CFD-88CE56BD9371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1BBDE-88D0-4A1A-BCA5-9A2128FE2BB2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4" y="6672825"/>
            <a:ext cx="3046651" cy="185175"/>
          </a:xfrm>
          <a:prstGeom prst="rect">
            <a:avLst/>
          </a:prstGeom>
          <a:solidFill>
            <a:srgbClr val="005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66"/>
          </a:p>
        </p:txBody>
      </p:sp>
      <p:sp>
        <p:nvSpPr>
          <p:cNvPr id="9" name="矩形 8"/>
          <p:cNvSpPr/>
          <p:nvPr userDrawn="1"/>
        </p:nvSpPr>
        <p:spPr>
          <a:xfrm>
            <a:off x="3044891" y="6672825"/>
            <a:ext cx="3046651" cy="185175"/>
          </a:xfrm>
          <a:prstGeom prst="rect">
            <a:avLst/>
          </a:prstGeom>
          <a:solidFill>
            <a:srgbClr val="66CEF6"/>
          </a:solidFill>
          <a:ln>
            <a:noFill/>
          </a:ln>
        </p:spPr>
        <p:txBody>
          <a:bodyPr vert="horz" wrap="square" lIns="121885" tIns="60943" rIns="121885" bIns="60943" numCol="1" anchor="t" anchorCtr="0" compatLnSpc="1">
            <a:prstTxWarp prst="textNoShape">
              <a:avLst/>
            </a:prstTxWarp>
          </a:bodyPr>
          <a:lstStyle/>
          <a:p>
            <a:endParaRPr lang="zh-CN" altLang="en-US" sz="3066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6098875" y="6672825"/>
            <a:ext cx="3046651" cy="185175"/>
          </a:xfrm>
          <a:prstGeom prst="rect">
            <a:avLst/>
          </a:prstGeom>
          <a:solidFill>
            <a:srgbClr val="008F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66"/>
          </a:p>
        </p:txBody>
      </p:sp>
      <p:sp>
        <p:nvSpPr>
          <p:cNvPr id="11" name="矩形 10"/>
          <p:cNvSpPr/>
          <p:nvPr userDrawn="1"/>
        </p:nvSpPr>
        <p:spPr>
          <a:xfrm>
            <a:off x="9143762" y="6672825"/>
            <a:ext cx="3046651" cy="185175"/>
          </a:xfrm>
          <a:prstGeom prst="rect">
            <a:avLst/>
          </a:prstGeom>
          <a:solidFill>
            <a:srgbClr val="5DBAFF"/>
          </a:solidFill>
          <a:ln>
            <a:noFill/>
          </a:ln>
        </p:spPr>
        <p:txBody>
          <a:bodyPr vert="horz" wrap="square" lIns="121885" tIns="60943" rIns="121885" bIns="60943" numCol="1" anchor="t" anchorCtr="0" compatLnSpc="1">
            <a:prstTxWarp prst="textNoShape">
              <a:avLst/>
            </a:prstTxWarp>
          </a:bodyPr>
          <a:lstStyle/>
          <a:p>
            <a:endParaRPr lang="zh-CN" altLang="en-US" sz="3066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5555906"/>
      </p:ext>
    </p:extLst>
  </p:cSld>
  <p:clrMapOvr>
    <a:masterClrMapping/>
  </p:clrMapOvr>
  <p:transition spd="slow" advTm="5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773CD-D108-43E5-AC67-263AB40E186F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5" name="Picture 2" descr="C:\Users\Administrator\Desktop\1213232323.jpg">
            <a:extLst>
              <a:ext uri="{FF2B5EF4-FFF2-40B4-BE49-F238E27FC236}">
                <a16:creationId xmlns:a16="http://schemas.microsoft.com/office/drawing/2014/main" id="{25BF7742-DD22-CAA2-4102-74246BE3FC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1" cy="6893133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群組 6">
            <a:extLst>
              <a:ext uri="{FF2B5EF4-FFF2-40B4-BE49-F238E27FC236}">
                <a16:creationId xmlns:a16="http://schemas.microsoft.com/office/drawing/2014/main" id="{CDE536CA-EDAD-B23E-5A5D-FAD778A9A737}"/>
              </a:ext>
            </a:extLst>
          </p:cNvPr>
          <p:cNvGrpSpPr/>
          <p:nvPr userDrawn="1"/>
        </p:nvGrpSpPr>
        <p:grpSpPr>
          <a:xfrm>
            <a:off x="0" y="6527270"/>
            <a:ext cx="12195178" cy="360511"/>
            <a:chOff x="-4" y="6525344"/>
            <a:chExt cx="12195178" cy="360511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10F754C-3F25-1A87-7BF2-AF10137BE1D7}"/>
                </a:ext>
              </a:extLst>
            </p:cNvPr>
            <p:cNvSpPr/>
            <p:nvPr/>
          </p:nvSpPr>
          <p:spPr>
            <a:xfrm flipH="1">
              <a:off x="-3" y="6525344"/>
              <a:ext cx="12195177" cy="36051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4AC2054-446E-5854-EC71-CC4D051536A9}"/>
                </a:ext>
              </a:extLst>
            </p:cNvPr>
            <p:cNvSpPr/>
            <p:nvPr/>
          </p:nvSpPr>
          <p:spPr>
            <a:xfrm flipH="1">
              <a:off x="-4" y="6596410"/>
              <a:ext cx="12195177" cy="28897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0131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6EC9-CBA1-4D7C-95E9-DE7D29E67B24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EA97-72DE-4247-809F-CF099052A602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BC5A-5ACC-49B2-BCDC-E244EB49FB63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21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793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D637D-D9DE-43D7-8F32-57DF9E08EDA3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F5A5-5042-4979-B262-34620F747761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C7288-279E-4D0A-BD40-D13C2AC120EA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5BCD0-D8AA-491B-893A-F953C543412A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52143-6058-46CF-84F2-30FB783B10A1}" type="datetime1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FC277-0F5F-4CFE-A345-BA92287D49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1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7.wdp"/><Relationship Id="rId5" Type="http://schemas.openxmlformats.org/officeDocument/2006/relationships/image" Target="../media/image11.png"/><Relationship Id="rId10" Type="http://schemas.microsoft.com/office/2007/relationships/hdphoto" Target="../media/hdphoto9.wdp"/><Relationship Id="rId4" Type="http://schemas.microsoft.com/office/2007/relationships/hdphoto" Target="../media/hdphoto6.wdp"/><Relationship Id="rId9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24.png"/><Relationship Id="rId5" Type="http://schemas.openxmlformats.org/officeDocument/2006/relationships/image" Target="../media/image160.png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0.png"/><Relationship Id="rId4" Type="http://schemas.openxmlformats.org/officeDocument/2006/relationships/image" Target="../media/image2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35.png"/><Relationship Id="rId4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8.png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-38887" y="1937759"/>
            <a:ext cx="7072689" cy="2494550"/>
          </a:xfrm>
          <a:custGeom>
            <a:avLst/>
            <a:gdLst>
              <a:gd name="connsiteX0" fmla="*/ 0 w 7234098"/>
              <a:gd name="connsiteY0" fmla="*/ 0 h 2494550"/>
              <a:gd name="connsiteX1" fmla="*/ 7234098 w 7234098"/>
              <a:gd name="connsiteY1" fmla="*/ 0 h 2494550"/>
              <a:gd name="connsiteX2" fmla="*/ 7234098 w 7234098"/>
              <a:gd name="connsiteY2" fmla="*/ 2494550 h 2494550"/>
              <a:gd name="connsiteX3" fmla="*/ 0 w 7234098"/>
              <a:gd name="connsiteY3" fmla="*/ 2494550 h 2494550"/>
              <a:gd name="connsiteX4" fmla="*/ 0 w 7234098"/>
              <a:gd name="connsiteY4" fmla="*/ 0 h 2494550"/>
              <a:gd name="connsiteX0-1" fmla="*/ 0 w 7909959"/>
              <a:gd name="connsiteY0-2" fmla="*/ 13252 h 2507802"/>
              <a:gd name="connsiteX1-3" fmla="*/ 7909959 w 7909959"/>
              <a:gd name="connsiteY1-4" fmla="*/ 0 h 2507802"/>
              <a:gd name="connsiteX2-5" fmla="*/ 7234098 w 7909959"/>
              <a:gd name="connsiteY2-6" fmla="*/ 2507802 h 2507802"/>
              <a:gd name="connsiteX3-7" fmla="*/ 0 w 7909959"/>
              <a:gd name="connsiteY3-8" fmla="*/ 2507802 h 2507802"/>
              <a:gd name="connsiteX4-9" fmla="*/ 0 w 7909959"/>
              <a:gd name="connsiteY4-10" fmla="*/ 13252 h 2507802"/>
              <a:gd name="connsiteX0-11" fmla="*/ 0 w 7903924"/>
              <a:gd name="connsiteY0-12" fmla="*/ 0 h 2494550"/>
              <a:gd name="connsiteX1-13" fmla="*/ 7903924 w 7903924"/>
              <a:gd name="connsiteY1-14" fmla="*/ 1837 h 2494550"/>
              <a:gd name="connsiteX2-15" fmla="*/ 7234098 w 7903924"/>
              <a:gd name="connsiteY2-16" fmla="*/ 2494550 h 2494550"/>
              <a:gd name="connsiteX3-17" fmla="*/ 0 w 7903924"/>
              <a:gd name="connsiteY3-18" fmla="*/ 2494550 h 2494550"/>
              <a:gd name="connsiteX4-19" fmla="*/ 0 w 7903924"/>
              <a:gd name="connsiteY4-20" fmla="*/ 0 h 24945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903924" h="2494550">
                <a:moveTo>
                  <a:pt x="0" y="0"/>
                </a:moveTo>
                <a:lnTo>
                  <a:pt x="7903924" y="1837"/>
                </a:lnTo>
                <a:lnTo>
                  <a:pt x="7234098" y="2494550"/>
                </a:lnTo>
                <a:lnTo>
                  <a:pt x="0" y="2494550"/>
                </a:lnTo>
                <a:lnTo>
                  <a:pt x="0" y="0"/>
                </a:lnTo>
                <a:close/>
              </a:path>
            </a:pathLst>
          </a:custGeom>
          <a:solidFill>
            <a:srgbClr val="2A3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标题 4"/>
          <p:cNvSpPr txBox="1"/>
          <p:nvPr/>
        </p:nvSpPr>
        <p:spPr>
          <a:xfrm>
            <a:off x="90293" y="2400749"/>
            <a:ext cx="6982396" cy="53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endParaRPr lang="en-US" altLang="zh-CN" sz="23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194709" y="2704663"/>
            <a:ext cx="47735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000" b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 試 簡 報</a:t>
            </a:r>
            <a:endParaRPr lang="zh-CN" altLang="en-US" sz="6000" b="1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标题 4"/>
          <p:cNvSpPr txBox="1"/>
          <p:nvPr/>
        </p:nvSpPr>
        <p:spPr>
          <a:xfrm>
            <a:off x="627452" y="5999914"/>
            <a:ext cx="7916026" cy="3605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3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台灣科技大學電子工程研究所  楊仁甫</a:t>
            </a:r>
            <a:endParaRPr lang="zh-CN" altLang="en-US" sz="3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9FF341B-2D65-A45D-1D52-B2CFEF6E48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000" b="96500" l="10000" r="90000">
                        <a14:foregroundMark x1="35185" y1="15500" x2="35185" y2="15500"/>
                        <a14:foregroundMark x1="50741" y1="3000" x2="50741" y2="3000"/>
                        <a14:foregroundMark x1="79630" y1="60000" x2="79630" y2="60000"/>
                        <a14:foregroundMark x1="43704" y1="96500" x2="43704" y2="96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405" y="5934700"/>
            <a:ext cx="662765" cy="490937"/>
          </a:xfrm>
          <a:prstGeom prst="rect">
            <a:avLst/>
          </a:prstGeom>
        </p:spPr>
      </p:pic>
      <p:pic>
        <p:nvPicPr>
          <p:cNvPr id="1026" name="Picture 2" descr="Recruitment interview icon Royalty Free Vector Image">
            <a:extLst>
              <a:ext uri="{FF2B5EF4-FFF2-40B4-BE49-F238E27FC236}">
                <a16:creationId xmlns:a16="http://schemas.microsoft.com/office/drawing/2014/main" id="{C496745A-B409-25A7-01E3-9838044F1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28800" y1="50926" x2="28800" y2="50926"/>
                        <a14:foregroundMark x1="23700" y1="54722" x2="23700" y2="54722"/>
                        <a14:foregroundMark x1="28400" y1="35833" x2="28400" y2="35833"/>
                        <a14:foregroundMark x1="29900" y1="38796" x2="29900" y2="38796"/>
                        <a14:foregroundMark x1="27500" y1="53519" x2="27500" y2="53519"/>
                        <a14:foregroundMark x1="30800" y1="52130" x2="30800" y2="52130"/>
                        <a14:foregroundMark x1="31000" y1="49537" x2="31000" y2="49537"/>
                        <a14:foregroundMark x1="73700" y1="52778" x2="73700" y2="52778"/>
                        <a14:foregroundMark x1="71400" y1="51944" x2="71400" y2="51944"/>
                        <a14:foregroundMark x1="72200" y1="49352" x2="72200" y2="49352"/>
                        <a14:foregroundMark x1="72200" y1="49352" x2="72200" y2="49352"/>
                        <a14:foregroundMark x1="72000" y1="39167" x2="72000" y2="39167"/>
                        <a14:foregroundMark x1="69700" y1="38981" x2="70900" y2="37778"/>
                        <a14:foregroundMark x1="77200" y1="56111" x2="77200" y2="56111"/>
                        <a14:foregroundMark x1="56800" y1="41574" x2="56800" y2="415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4135" b="28340"/>
          <a:stretch/>
        </p:blipFill>
        <p:spPr bwMode="auto">
          <a:xfrm>
            <a:off x="7935516" y="3034120"/>
            <a:ext cx="4242492" cy="3823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8074590"/>
      </p:ext>
    </p:extLst>
  </p:cSld>
  <p:clrMapOvr>
    <a:masterClrMapping/>
  </p:clrMapOvr>
  <p:transition spd="slow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001068" y="74519"/>
            <a:ext cx="4188300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TW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TSRI</a:t>
            </a:r>
            <a:r>
              <a:rPr lang="zh-TW" altLang="en-US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修習課程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D7EA611-593B-9B46-5C85-656ED8F6F7B7}"/>
              </a:ext>
            </a:extLst>
          </p:cNvPr>
          <p:cNvSpPr txBox="1"/>
          <p:nvPr/>
        </p:nvSpPr>
        <p:spPr>
          <a:xfrm>
            <a:off x="612186" y="2910957"/>
            <a:ext cx="11018456" cy="1777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lnSpc>
                <a:spcPts val="4000"/>
              </a:lnSpc>
              <a:buFont typeface="Wingdings" panose="05000000000000000000" pitchFamily="2" charset="2"/>
              <a:buChar char="n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TSRI Cell-Based IC Physical Design and Verification with IC Compiler ( 21 hours ) </a:t>
            </a:r>
          </a:p>
          <a:p>
            <a:pPr marL="571500" indent="-571500">
              <a:lnSpc>
                <a:spcPts val="6000"/>
              </a:lnSpc>
              <a:buFont typeface="Wingdings" panose="05000000000000000000" pitchFamily="2" charset="2"/>
              <a:buChar char="n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TSRI Logic Synthesis with Design Compiler ( 21 hours )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1F18AB31-CD2A-A67E-CDB2-10445AB48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4806" y="1274099"/>
            <a:ext cx="6353175" cy="139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983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21">
            <a:extLst>
              <a:ext uri="{FF2B5EF4-FFF2-40B4-BE49-F238E27FC236}">
                <a16:creationId xmlns:a16="http://schemas.microsoft.com/office/drawing/2014/main" id="{4DC928DD-D514-EBD9-EBE5-0CD1BB005611}"/>
              </a:ext>
            </a:extLst>
          </p:cNvPr>
          <p:cNvSpPr txBox="1"/>
          <p:nvPr/>
        </p:nvSpPr>
        <p:spPr>
          <a:xfrm>
            <a:off x="4987609" y="2580252"/>
            <a:ext cx="4519038" cy="830781"/>
          </a:xfrm>
          <a:prstGeom prst="rect">
            <a:avLst/>
          </a:prstGeom>
          <a:noFill/>
        </p:spPr>
        <p:txBody>
          <a:bodyPr wrap="square" lIns="91243" tIns="45613" rIns="91243" bIns="45613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TW" altLang="en-US"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自 我 簡 介</a:t>
            </a:r>
            <a:endParaRPr lang="zh-CN" altLang="en-US" sz="4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5">
            <a:extLst>
              <a:ext uri="{FF2B5EF4-FFF2-40B4-BE49-F238E27FC236}">
                <a16:creationId xmlns:a16="http://schemas.microsoft.com/office/drawing/2014/main" id="{94F5BED4-A968-78FC-F50E-C732080AD138}"/>
              </a:ext>
            </a:extLst>
          </p:cNvPr>
          <p:cNvCxnSpPr/>
          <p:nvPr/>
        </p:nvCxnSpPr>
        <p:spPr>
          <a:xfrm>
            <a:off x="5231110" y="3446566"/>
            <a:ext cx="451904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群組 1">
            <a:extLst>
              <a:ext uri="{FF2B5EF4-FFF2-40B4-BE49-F238E27FC236}">
                <a16:creationId xmlns:a16="http://schemas.microsoft.com/office/drawing/2014/main" id="{FF5A921B-F817-E17B-0EF2-92E0AD8D35AF}"/>
              </a:ext>
            </a:extLst>
          </p:cNvPr>
          <p:cNvGrpSpPr/>
          <p:nvPr/>
        </p:nvGrpSpPr>
        <p:grpSpPr>
          <a:xfrm>
            <a:off x="2" y="2203724"/>
            <a:ext cx="12277924" cy="1664078"/>
            <a:chOff x="1" y="1650482"/>
            <a:chExt cx="9209642" cy="1248221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B8E9F120-4A06-C36B-24F0-E05FD8F860A1}"/>
                </a:ext>
              </a:extLst>
            </p:cNvPr>
            <p:cNvSpPr/>
            <p:nvPr/>
          </p:nvSpPr>
          <p:spPr>
            <a:xfrm>
              <a:off x="1" y="1666961"/>
              <a:ext cx="1853934" cy="1215263"/>
            </a:xfrm>
            <a:prstGeom prst="rect">
              <a:avLst/>
            </a:prstGeom>
            <a:solidFill>
              <a:srgbClr val="4F81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" name="圆角矩形 15">
              <a:extLst>
                <a:ext uri="{FF2B5EF4-FFF2-40B4-BE49-F238E27FC236}">
                  <a16:creationId xmlns:a16="http://schemas.microsoft.com/office/drawing/2014/main" id="{F776F01F-721C-BE2F-2B91-EDF752AF7F41}"/>
                </a:ext>
              </a:extLst>
            </p:cNvPr>
            <p:cNvSpPr/>
            <p:nvPr/>
          </p:nvSpPr>
          <p:spPr>
            <a:xfrm>
              <a:off x="2713260" y="1666961"/>
              <a:ext cx="6286080" cy="1215263"/>
            </a:xfrm>
            <a:prstGeom prst="roundRect">
              <a:avLst/>
            </a:prstGeom>
            <a:solidFill>
              <a:srgbClr val="4F81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51793D39-B90B-692D-4B84-41EF7728EFF5}"/>
                </a:ext>
              </a:extLst>
            </p:cNvPr>
            <p:cNvSpPr/>
            <p:nvPr/>
          </p:nvSpPr>
          <p:spPr>
            <a:xfrm>
              <a:off x="3709220" y="1666961"/>
              <a:ext cx="5450912" cy="12152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" name="TextBox 17">
              <a:extLst>
                <a:ext uri="{FF2B5EF4-FFF2-40B4-BE49-F238E27FC236}">
                  <a16:creationId xmlns:a16="http://schemas.microsoft.com/office/drawing/2014/main" id="{FA93205C-9F1C-A036-274B-51B771AB0563}"/>
                </a:ext>
              </a:extLst>
            </p:cNvPr>
            <p:cNvSpPr txBox="1"/>
            <p:nvPr/>
          </p:nvSpPr>
          <p:spPr>
            <a:xfrm flipH="1">
              <a:off x="2821729" y="1889872"/>
              <a:ext cx="765700" cy="746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5866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  <a:endParaRPr lang="id-ID" sz="5866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" name="文本框 9">
              <a:extLst>
                <a:ext uri="{FF2B5EF4-FFF2-40B4-BE49-F238E27FC236}">
                  <a16:creationId xmlns:a16="http://schemas.microsoft.com/office/drawing/2014/main" id="{D972B3DD-D94E-2F6A-499B-F6E7C4C605C2}"/>
                </a:ext>
              </a:extLst>
            </p:cNvPr>
            <p:cNvSpPr txBox="1"/>
            <p:nvPr/>
          </p:nvSpPr>
          <p:spPr>
            <a:xfrm>
              <a:off x="3880816" y="1971603"/>
              <a:ext cx="5328827" cy="521824"/>
            </a:xfrm>
            <a:prstGeom prst="rect">
              <a:avLst/>
            </a:prstGeom>
            <a:noFill/>
          </p:spPr>
          <p:txBody>
            <a:bodyPr wrap="square" lIns="68552" tIns="34276" rIns="68552" bIns="34276" rtlCol="0">
              <a:spAutoFit/>
            </a:bodyPr>
            <a:lstStyle/>
            <a:p>
              <a:pPr marL="0" lvl="1">
                <a:lnSpc>
                  <a:spcPts val="4800"/>
                </a:lnSpc>
              </a:pPr>
              <a:r>
                <a:rPr lang="zh-TW" altLang="en-US" sz="5400" b="1">
                  <a:solidFill>
                    <a:srgbClr val="666666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+mj-cs"/>
                </a:rPr>
                <a:t>論 文 介 紹</a:t>
              </a:r>
            </a:p>
          </p:txBody>
        </p:sp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C1EE3993-3146-57D4-7111-4216A4678D3C}"/>
                </a:ext>
              </a:extLst>
            </p:cNvPr>
            <p:cNvGrpSpPr/>
            <p:nvPr/>
          </p:nvGrpSpPr>
          <p:grpSpPr>
            <a:xfrm>
              <a:off x="1106481" y="1650482"/>
              <a:ext cx="1494907" cy="1248221"/>
              <a:chOff x="2064628" y="1325189"/>
              <a:chExt cx="1494907" cy="1248221"/>
            </a:xfrm>
          </p:grpSpPr>
          <p:grpSp>
            <p:nvGrpSpPr>
              <p:cNvPr id="10" name="组合 158">
                <a:extLst>
                  <a:ext uri="{FF2B5EF4-FFF2-40B4-BE49-F238E27FC236}">
                    <a16:creationId xmlns:a16="http://schemas.microsoft.com/office/drawing/2014/main" id="{D432ECCE-53E8-3283-5459-0FFE1E8F3500}"/>
                  </a:ext>
                </a:extLst>
              </p:cNvPr>
              <p:cNvGrpSpPr/>
              <p:nvPr/>
            </p:nvGrpSpPr>
            <p:grpSpPr>
              <a:xfrm>
                <a:off x="2064628" y="1325189"/>
                <a:ext cx="1384430" cy="1248221"/>
                <a:chOff x="3720691" y="2824413"/>
                <a:chExt cx="1341120" cy="1209172"/>
              </a:xfrm>
            </p:grpSpPr>
            <p:sp>
              <p:nvSpPr>
                <p:cNvPr id="16" name="Freeform 5">
                  <a:extLst>
                    <a:ext uri="{FF2B5EF4-FFF2-40B4-BE49-F238E27FC236}">
                      <a16:creationId xmlns:a16="http://schemas.microsoft.com/office/drawing/2014/main" id="{868607C7-8959-2D96-2DD8-4A845F4023E6}"/>
                    </a:ext>
                  </a:extLst>
                </p:cNvPr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04" tIns="45702" rIns="91404" bIns="45702" numCol="1" anchor="t" anchorCtr="0" compatLnSpc="1"/>
                <a:lstStyle/>
                <a:p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6" name="Freeform 5">
                  <a:extLst>
                    <a:ext uri="{FF2B5EF4-FFF2-40B4-BE49-F238E27FC236}">
                      <a16:creationId xmlns:a16="http://schemas.microsoft.com/office/drawing/2014/main" id="{7FCB913D-E60D-F1A9-E773-912BAED2A295}"/>
                    </a:ext>
                  </a:extLst>
                </p:cNvPr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04" tIns="45702" rIns="91404" bIns="45702" numCol="1" anchor="t" anchorCtr="0" compatLnSpc="1"/>
                <a:lstStyle/>
                <a:p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sp>
            <p:nvSpPr>
              <p:cNvPr id="11" name="Freeform 5">
                <a:extLst>
                  <a:ext uri="{FF2B5EF4-FFF2-40B4-BE49-F238E27FC236}">
                    <a16:creationId xmlns:a16="http://schemas.microsoft.com/office/drawing/2014/main" id="{B6604E49-95A1-D6D7-65F7-10AA073B8906}"/>
                  </a:ext>
                </a:extLst>
              </p:cNvPr>
              <p:cNvSpPr/>
              <p:nvPr/>
            </p:nvSpPr>
            <p:spPr bwMode="auto">
              <a:xfrm rot="1855731">
                <a:off x="2159429" y="1410663"/>
                <a:ext cx="1194827" cy="1077274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zh-CN" altLang="en-US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grpSp>
            <p:nvGrpSpPr>
              <p:cNvPr id="12" name="组合 168">
                <a:extLst>
                  <a:ext uri="{FF2B5EF4-FFF2-40B4-BE49-F238E27FC236}">
                    <a16:creationId xmlns:a16="http://schemas.microsoft.com/office/drawing/2014/main" id="{A42E42B0-09D4-0DC5-3DFF-2AEDA090FE03}"/>
                  </a:ext>
                </a:extLst>
              </p:cNvPr>
              <p:cNvGrpSpPr/>
              <p:nvPr/>
            </p:nvGrpSpPr>
            <p:grpSpPr>
              <a:xfrm>
                <a:off x="3350801" y="1415591"/>
                <a:ext cx="208734" cy="138347"/>
                <a:chOff x="9482595" y="2565731"/>
                <a:chExt cx="278384" cy="184511"/>
              </a:xfrm>
            </p:grpSpPr>
            <p:sp>
              <p:nvSpPr>
                <p:cNvPr id="14" name="椭圆 169">
                  <a:extLst>
                    <a:ext uri="{FF2B5EF4-FFF2-40B4-BE49-F238E27FC236}">
                      <a16:creationId xmlns:a16="http://schemas.microsoft.com/office/drawing/2014/main" id="{E51BB7C1-D8E2-FBB4-B2FD-F70AC2C320E0}"/>
                    </a:ext>
                  </a:extLst>
                </p:cNvPr>
                <p:cNvSpPr/>
                <p:nvPr/>
              </p:nvSpPr>
              <p:spPr>
                <a:xfrm>
                  <a:off x="9482595" y="2565731"/>
                  <a:ext cx="71376" cy="7137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15" name="椭圆 170">
                  <a:extLst>
                    <a:ext uri="{FF2B5EF4-FFF2-40B4-BE49-F238E27FC236}">
                      <a16:creationId xmlns:a16="http://schemas.microsoft.com/office/drawing/2014/main" id="{396C32EC-8776-D064-9442-5F2877767C7B}"/>
                    </a:ext>
                  </a:extLst>
                </p:cNvPr>
                <p:cNvSpPr/>
                <p:nvPr/>
              </p:nvSpPr>
              <p:spPr>
                <a:xfrm>
                  <a:off x="9625979" y="2615242"/>
                  <a:ext cx="135000" cy="135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sp>
            <p:nvSpPr>
              <p:cNvPr id="13" name="Freeform 261">
                <a:extLst>
                  <a:ext uri="{FF2B5EF4-FFF2-40B4-BE49-F238E27FC236}">
                    <a16:creationId xmlns:a16="http://schemas.microsoft.com/office/drawing/2014/main" id="{E7090877-B424-2A73-D0B4-84B9B40E5975}"/>
                  </a:ext>
                </a:extLst>
              </p:cNvPr>
              <p:cNvSpPr/>
              <p:nvPr/>
            </p:nvSpPr>
            <p:spPr bwMode="auto">
              <a:xfrm>
                <a:off x="2487524" y="1699212"/>
                <a:ext cx="509408" cy="509408"/>
              </a:xfrm>
              <a:custGeom>
                <a:avLst/>
                <a:gdLst>
                  <a:gd name="T0" fmla="*/ 84 w 86"/>
                  <a:gd name="T1" fmla="*/ 13 h 86"/>
                  <a:gd name="T2" fmla="*/ 74 w 86"/>
                  <a:gd name="T3" fmla="*/ 1 h 86"/>
                  <a:gd name="T4" fmla="*/ 72 w 86"/>
                  <a:gd name="T5" fmla="*/ 1 h 86"/>
                  <a:gd name="T6" fmla="*/ 71 w 86"/>
                  <a:gd name="T7" fmla="*/ 1 h 86"/>
                  <a:gd name="T8" fmla="*/ 69 w 86"/>
                  <a:gd name="T9" fmla="*/ 4 h 86"/>
                  <a:gd name="T10" fmla="*/ 69 w 86"/>
                  <a:gd name="T11" fmla="*/ 10 h 86"/>
                  <a:gd name="T12" fmla="*/ 59 w 86"/>
                  <a:gd name="T13" fmla="*/ 10 h 86"/>
                  <a:gd name="T14" fmla="*/ 59 w 86"/>
                  <a:gd name="T15" fmla="*/ 1 h 86"/>
                  <a:gd name="T16" fmla="*/ 58 w 86"/>
                  <a:gd name="T17" fmla="*/ 0 h 86"/>
                  <a:gd name="T18" fmla="*/ 46 w 86"/>
                  <a:gd name="T19" fmla="*/ 0 h 86"/>
                  <a:gd name="T20" fmla="*/ 45 w 86"/>
                  <a:gd name="T21" fmla="*/ 1 h 86"/>
                  <a:gd name="T22" fmla="*/ 45 w 86"/>
                  <a:gd name="T23" fmla="*/ 10 h 86"/>
                  <a:gd name="T24" fmla="*/ 44 w 86"/>
                  <a:gd name="T25" fmla="*/ 13 h 86"/>
                  <a:gd name="T26" fmla="*/ 44 w 86"/>
                  <a:gd name="T27" fmla="*/ 21 h 86"/>
                  <a:gd name="T28" fmla="*/ 45 w 86"/>
                  <a:gd name="T29" fmla="*/ 24 h 86"/>
                  <a:gd name="T30" fmla="*/ 45 w 86"/>
                  <a:gd name="T31" fmla="*/ 27 h 86"/>
                  <a:gd name="T32" fmla="*/ 37 w 86"/>
                  <a:gd name="T33" fmla="*/ 27 h 86"/>
                  <a:gd name="T34" fmla="*/ 37 w 86"/>
                  <a:gd name="T35" fmla="*/ 21 h 86"/>
                  <a:gd name="T36" fmla="*/ 34 w 86"/>
                  <a:gd name="T37" fmla="*/ 18 h 86"/>
                  <a:gd name="T38" fmla="*/ 32 w 86"/>
                  <a:gd name="T39" fmla="*/ 18 h 86"/>
                  <a:gd name="T40" fmla="*/ 29 w 86"/>
                  <a:gd name="T41" fmla="*/ 18 h 86"/>
                  <a:gd name="T42" fmla="*/ 3 w 86"/>
                  <a:gd name="T43" fmla="*/ 30 h 86"/>
                  <a:gd name="T44" fmla="*/ 0 w 86"/>
                  <a:gd name="T45" fmla="*/ 34 h 86"/>
                  <a:gd name="T46" fmla="*/ 3 w 86"/>
                  <a:gd name="T47" fmla="*/ 38 h 86"/>
                  <a:gd name="T48" fmla="*/ 29 w 86"/>
                  <a:gd name="T49" fmla="*/ 50 h 86"/>
                  <a:gd name="T50" fmla="*/ 31 w 86"/>
                  <a:gd name="T51" fmla="*/ 51 h 86"/>
                  <a:gd name="T52" fmla="*/ 34 w 86"/>
                  <a:gd name="T53" fmla="*/ 50 h 86"/>
                  <a:gd name="T54" fmla="*/ 37 w 86"/>
                  <a:gd name="T55" fmla="*/ 47 h 86"/>
                  <a:gd name="T56" fmla="*/ 37 w 86"/>
                  <a:gd name="T57" fmla="*/ 42 h 86"/>
                  <a:gd name="T58" fmla="*/ 45 w 86"/>
                  <a:gd name="T59" fmla="*/ 42 h 86"/>
                  <a:gd name="T60" fmla="*/ 45 w 86"/>
                  <a:gd name="T61" fmla="*/ 85 h 86"/>
                  <a:gd name="T62" fmla="*/ 46 w 86"/>
                  <a:gd name="T63" fmla="*/ 86 h 86"/>
                  <a:gd name="T64" fmla="*/ 58 w 86"/>
                  <a:gd name="T65" fmla="*/ 86 h 86"/>
                  <a:gd name="T66" fmla="*/ 59 w 86"/>
                  <a:gd name="T67" fmla="*/ 85 h 86"/>
                  <a:gd name="T68" fmla="*/ 59 w 86"/>
                  <a:gd name="T69" fmla="*/ 41 h 86"/>
                  <a:gd name="T70" fmla="*/ 62 w 86"/>
                  <a:gd name="T71" fmla="*/ 38 h 86"/>
                  <a:gd name="T72" fmla="*/ 62 w 86"/>
                  <a:gd name="T73" fmla="*/ 30 h 86"/>
                  <a:gd name="T74" fmla="*/ 59 w 86"/>
                  <a:gd name="T75" fmla="*/ 27 h 86"/>
                  <a:gd name="T76" fmla="*/ 59 w 86"/>
                  <a:gd name="T77" fmla="*/ 25 h 86"/>
                  <a:gd name="T78" fmla="*/ 69 w 86"/>
                  <a:gd name="T79" fmla="*/ 25 h 86"/>
                  <a:gd name="T80" fmla="*/ 69 w 86"/>
                  <a:gd name="T81" fmla="*/ 30 h 86"/>
                  <a:gd name="T82" fmla="*/ 71 w 86"/>
                  <a:gd name="T83" fmla="*/ 33 h 86"/>
                  <a:gd name="T84" fmla="*/ 73 w 86"/>
                  <a:gd name="T85" fmla="*/ 34 h 86"/>
                  <a:gd name="T86" fmla="*/ 74 w 86"/>
                  <a:gd name="T87" fmla="*/ 33 h 86"/>
                  <a:gd name="T88" fmla="*/ 84 w 86"/>
                  <a:gd name="T89" fmla="*/ 21 h 86"/>
                  <a:gd name="T90" fmla="*/ 86 w 86"/>
                  <a:gd name="T91" fmla="*/ 17 h 86"/>
                  <a:gd name="T92" fmla="*/ 84 w 86"/>
                  <a:gd name="T93" fmla="*/ 1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6" h="86">
                    <a:moveTo>
                      <a:pt x="84" y="13"/>
                    </a:moveTo>
                    <a:cubicBezTo>
                      <a:pt x="74" y="1"/>
                      <a:pt x="74" y="1"/>
                      <a:pt x="74" y="1"/>
                    </a:cubicBezTo>
                    <a:cubicBezTo>
                      <a:pt x="73" y="1"/>
                      <a:pt x="73" y="1"/>
                      <a:pt x="72" y="1"/>
                    </a:cubicBezTo>
                    <a:cubicBezTo>
                      <a:pt x="72" y="1"/>
                      <a:pt x="71" y="1"/>
                      <a:pt x="71" y="1"/>
                    </a:cubicBezTo>
                    <a:cubicBezTo>
                      <a:pt x="70" y="2"/>
                      <a:pt x="69" y="3"/>
                      <a:pt x="69" y="4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9" y="1"/>
                      <a:pt x="59" y="1"/>
                      <a:pt x="59" y="1"/>
                    </a:cubicBezTo>
                    <a:cubicBezTo>
                      <a:pt x="59" y="1"/>
                      <a:pt x="59" y="0"/>
                      <a:pt x="5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5" y="1"/>
                      <a:pt x="45" y="1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4" y="11"/>
                      <a:pt x="44" y="12"/>
                      <a:pt x="44" y="13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2"/>
                      <a:pt x="44" y="23"/>
                      <a:pt x="45" y="24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0"/>
                      <a:pt x="36" y="19"/>
                      <a:pt x="34" y="18"/>
                    </a:cubicBezTo>
                    <a:cubicBezTo>
                      <a:pt x="34" y="18"/>
                      <a:pt x="33" y="18"/>
                      <a:pt x="32" y="18"/>
                    </a:cubicBezTo>
                    <a:cubicBezTo>
                      <a:pt x="31" y="18"/>
                      <a:pt x="30" y="18"/>
                      <a:pt x="29" y="18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1" y="31"/>
                      <a:pt x="0" y="33"/>
                      <a:pt x="0" y="34"/>
                    </a:cubicBezTo>
                    <a:cubicBezTo>
                      <a:pt x="0" y="36"/>
                      <a:pt x="1" y="38"/>
                      <a:pt x="3" y="38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51"/>
                      <a:pt x="30" y="51"/>
                      <a:pt x="31" y="51"/>
                    </a:cubicBezTo>
                    <a:cubicBezTo>
                      <a:pt x="32" y="51"/>
                      <a:pt x="33" y="51"/>
                      <a:pt x="34" y="50"/>
                    </a:cubicBezTo>
                    <a:cubicBezTo>
                      <a:pt x="36" y="50"/>
                      <a:pt x="37" y="48"/>
                      <a:pt x="37" y="47"/>
                    </a:cubicBezTo>
                    <a:cubicBezTo>
                      <a:pt x="37" y="42"/>
                      <a:pt x="37" y="42"/>
                      <a:pt x="37" y="42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5" y="85"/>
                      <a:pt x="45" y="85"/>
                      <a:pt x="45" y="85"/>
                    </a:cubicBezTo>
                    <a:cubicBezTo>
                      <a:pt x="45" y="86"/>
                      <a:pt x="45" y="86"/>
                      <a:pt x="46" y="86"/>
                    </a:cubicBezTo>
                    <a:cubicBezTo>
                      <a:pt x="58" y="86"/>
                      <a:pt x="58" y="86"/>
                      <a:pt x="58" y="86"/>
                    </a:cubicBezTo>
                    <a:cubicBezTo>
                      <a:pt x="59" y="86"/>
                      <a:pt x="59" y="86"/>
                      <a:pt x="59" y="85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61" y="41"/>
                      <a:pt x="62" y="40"/>
                      <a:pt x="62" y="38"/>
                    </a:cubicBezTo>
                    <a:cubicBezTo>
                      <a:pt x="62" y="30"/>
                      <a:pt x="62" y="30"/>
                      <a:pt x="62" y="30"/>
                    </a:cubicBezTo>
                    <a:cubicBezTo>
                      <a:pt x="62" y="29"/>
                      <a:pt x="61" y="28"/>
                      <a:pt x="59" y="27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69" y="25"/>
                      <a:pt x="69" y="25"/>
                      <a:pt x="69" y="25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1"/>
                      <a:pt x="70" y="33"/>
                      <a:pt x="71" y="33"/>
                    </a:cubicBezTo>
                    <a:cubicBezTo>
                      <a:pt x="71" y="34"/>
                      <a:pt x="72" y="34"/>
                      <a:pt x="73" y="34"/>
                    </a:cubicBezTo>
                    <a:cubicBezTo>
                      <a:pt x="73" y="34"/>
                      <a:pt x="74" y="34"/>
                      <a:pt x="74" y="33"/>
                    </a:cubicBezTo>
                    <a:cubicBezTo>
                      <a:pt x="84" y="21"/>
                      <a:pt x="84" y="21"/>
                      <a:pt x="84" y="21"/>
                    </a:cubicBezTo>
                    <a:cubicBezTo>
                      <a:pt x="85" y="21"/>
                      <a:pt x="86" y="19"/>
                      <a:pt x="86" y="17"/>
                    </a:cubicBezTo>
                    <a:cubicBezTo>
                      <a:pt x="86" y="16"/>
                      <a:pt x="85" y="14"/>
                      <a:pt x="84" y="1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BB90B3B2-6EA5-0705-90BF-90B5ED17B9DC}"/>
              </a:ext>
            </a:extLst>
          </p:cNvPr>
          <p:cNvSpPr txBox="1"/>
          <p:nvPr/>
        </p:nvSpPr>
        <p:spPr>
          <a:xfrm>
            <a:off x="5198617" y="3274399"/>
            <a:ext cx="6669190" cy="5502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ts val="4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2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設計與實現一個基於</a:t>
            </a:r>
            <a:r>
              <a:rPr lang="en-US" altLang="zh-TW" sz="2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VVC</a:t>
            </a:r>
            <a:r>
              <a:rPr lang="zh-TW" altLang="en-US" sz="2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標準的畫面內預測硬體架構</a:t>
            </a:r>
          </a:p>
        </p:txBody>
      </p:sp>
    </p:spTree>
    <p:extLst>
      <p:ext uri="{BB962C8B-B14F-4D97-AF65-F5344CB8AC3E}">
        <p14:creationId xmlns:p14="http://schemas.microsoft.com/office/powerpoint/2010/main" val="286471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001068" y="74519"/>
            <a:ext cx="4188300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 dirty="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影像壓縮概念</a:t>
            </a:r>
          </a:p>
        </p:txBody>
      </p: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6F3F0A12-404F-7093-7249-8AC7942EFB43}"/>
              </a:ext>
            </a:extLst>
          </p:cNvPr>
          <p:cNvGrpSpPr/>
          <p:nvPr/>
        </p:nvGrpSpPr>
        <p:grpSpPr>
          <a:xfrm>
            <a:off x="483177" y="1442479"/>
            <a:ext cx="5189622" cy="1787247"/>
            <a:chOff x="798602" y="1431335"/>
            <a:chExt cx="3673060" cy="1264960"/>
          </a:xfrm>
        </p:grpSpPr>
        <p:grpSp>
          <p:nvGrpSpPr>
            <p:cNvPr id="25" name="群組 24">
              <a:extLst>
                <a:ext uri="{FF2B5EF4-FFF2-40B4-BE49-F238E27FC236}">
                  <a16:creationId xmlns:a16="http://schemas.microsoft.com/office/drawing/2014/main" id="{65FE66FC-C2BA-1F84-174B-A07B8138118B}"/>
                </a:ext>
              </a:extLst>
            </p:cNvPr>
            <p:cNvGrpSpPr/>
            <p:nvPr/>
          </p:nvGrpSpPr>
          <p:grpSpPr>
            <a:xfrm>
              <a:off x="798602" y="1431335"/>
              <a:ext cx="3673060" cy="1264960"/>
              <a:chOff x="798602" y="1431335"/>
              <a:chExt cx="3673060" cy="1264960"/>
            </a:xfrm>
          </p:grpSpPr>
          <p:sp>
            <p:nvSpPr>
              <p:cNvPr id="7" name="Shape 2015">
                <a:extLst>
                  <a:ext uri="{FF2B5EF4-FFF2-40B4-BE49-F238E27FC236}">
                    <a16:creationId xmlns:a16="http://schemas.microsoft.com/office/drawing/2014/main" id="{CD8DD163-6F56-060F-3789-CF1A05B7F49B}"/>
                  </a:ext>
                </a:extLst>
              </p:cNvPr>
              <p:cNvSpPr/>
              <p:nvPr/>
            </p:nvSpPr>
            <p:spPr>
              <a:xfrm>
                <a:off x="1186463" y="1431335"/>
                <a:ext cx="3285199" cy="1264960"/>
              </a:xfrm>
              <a:prstGeom prst="roundRect">
                <a:avLst>
                  <a:gd name="adj" fmla="val 6918"/>
                </a:avLst>
              </a:prstGeom>
              <a:noFill/>
              <a:ln w="12700">
                <a:solidFill>
                  <a:srgbClr val="A6AAA9"/>
                </a:solidFill>
                <a:miter lim="400000"/>
              </a:ln>
            </p:spPr>
            <p:txBody>
              <a:bodyPr lIns="14288" tIns="14288" rIns="14288" bIns="14288" anchor="ctr"/>
              <a:lstStyle/>
              <a:p>
                <a:pPr lvl="0"/>
                <a:endParaRPr sz="1300" dirty="0"/>
              </a:p>
            </p:txBody>
          </p:sp>
          <p:sp>
            <p:nvSpPr>
              <p:cNvPr id="8" name="Shape 2022">
                <a:extLst>
                  <a:ext uri="{FF2B5EF4-FFF2-40B4-BE49-F238E27FC236}">
                    <a16:creationId xmlns:a16="http://schemas.microsoft.com/office/drawing/2014/main" id="{4265DDA0-1FAC-0997-41C6-BE986B3DF935}"/>
                  </a:ext>
                </a:extLst>
              </p:cNvPr>
              <p:cNvSpPr/>
              <p:nvPr/>
            </p:nvSpPr>
            <p:spPr>
              <a:xfrm>
                <a:off x="1715832" y="1496918"/>
                <a:ext cx="2739549" cy="3012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lIns="0" tIns="0" rIns="0" bIns="0" anchor="ctr"/>
              <a:lstStyle>
                <a:lvl1pPr algn="l">
                  <a:lnSpc>
                    <a:spcPct val="120000"/>
                  </a:lnSpc>
                  <a:defRPr sz="3500">
                    <a:solidFill>
                      <a:srgbClr val="53585F"/>
                    </a:solidFill>
                  </a:defRPr>
                </a:lvl1pPr>
              </a:lstStyle>
              <a:p>
                <a:pPr marL="0" lvl="1">
                  <a:defRPr/>
                </a:pPr>
                <a:r>
                  <a:rPr lang="en-US" altLang="zh-TW" sz="20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+mj-cs"/>
                  </a:rPr>
                  <a:t>Perceptual Redundancy</a:t>
                </a:r>
              </a:p>
            </p:txBody>
          </p:sp>
          <p:sp>
            <p:nvSpPr>
              <p:cNvPr id="13" name="Shape 2029">
                <a:extLst>
                  <a:ext uri="{FF2B5EF4-FFF2-40B4-BE49-F238E27FC236}">
                    <a16:creationId xmlns:a16="http://schemas.microsoft.com/office/drawing/2014/main" id="{B9363F87-5148-D1A9-F2C8-156F2C7B0540}"/>
                  </a:ext>
                </a:extLst>
              </p:cNvPr>
              <p:cNvSpPr/>
              <p:nvPr/>
            </p:nvSpPr>
            <p:spPr>
              <a:xfrm>
                <a:off x="830480" y="1705508"/>
                <a:ext cx="716614" cy="7166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5400" tIns="25400" rIns="25400" bIns="25400" numCol="1" anchor="ctr">
                <a:noAutofit/>
              </a:bodyPr>
              <a:lstStyle/>
              <a:p>
                <a:pPr lvl="0"/>
                <a:endParaRPr sz="1300"/>
              </a:p>
            </p:txBody>
          </p:sp>
          <p:pic>
            <p:nvPicPr>
              <p:cNvPr id="17" name="圖片 16">
                <a:extLst>
                  <a:ext uri="{FF2B5EF4-FFF2-40B4-BE49-F238E27FC236}">
                    <a16:creationId xmlns:a16="http://schemas.microsoft.com/office/drawing/2014/main" id="{7DAEB844-02F5-024C-12F4-5CBE1512DC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alphaModFix/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>
                            <a14:foregroundMark x1="49818" y1="50091" x2="49818" y2="50091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8602" y="1686790"/>
                <a:ext cx="780367" cy="781850"/>
              </a:xfrm>
              <a:prstGeom prst="rect">
                <a:avLst/>
              </a:prstGeom>
            </p:spPr>
          </p:pic>
        </p:grp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E741B2BE-CBF0-2C02-D75F-E18C69A88C9A}"/>
                </a:ext>
              </a:extLst>
            </p:cNvPr>
            <p:cNvSpPr txBox="1"/>
            <p:nvPr/>
          </p:nvSpPr>
          <p:spPr>
            <a:xfrm>
              <a:off x="1181402" y="1851296"/>
              <a:ext cx="3020865" cy="5554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742950" lvl="1" indent="-285750" defTabSz="685800">
                <a:lnSpc>
                  <a:spcPts val="24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zh-TW" sz="2000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Color Space</a:t>
              </a:r>
            </a:p>
            <a:p>
              <a:pPr marL="742950" lvl="1" indent="-285750" defTabSz="685800">
                <a:lnSpc>
                  <a:spcPts val="24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zh-TW" sz="2000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Quantization</a:t>
              </a:r>
            </a:p>
          </p:txBody>
        </p:sp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51E230C3-840F-1B0B-0DDC-A07AD2B47CEE}"/>
              </a:ext>
            </a:extLst>
          </p:cNvPr>
          <p:cNvGrpSpPr/>
          <p:nvPr/>
        </p:nvGrpSpPr>
        <p:grpSpPr>
          <a:xfrm>
            <a:off x="6284305" y="3748129"/>
            <a:ext cx="5087732" cy="1787247"/>
            <a:chOff x="4718190" y="2879192"/>
            <a:chExt cx="3597130" cy="1263620"/>
          </a:xfrm>
        </p:grpSpPr>
        <p:sp>
          <p:nvSpPr>
            <p:cNvPr id="5" name="Shape 2013">
              <a:extLst>
                <a:ext uri="{FF2B5EF4-FFF2-40B4-BE49-F238E27FC236}">
                  <a16:creationId xmlns:a16="http://schemas.microsoft.com/office/drawing/2014/main" id="{EA4479C4-C9CE-27CC-51E9-CEA4DAFD80D3}"/>
                </a:ext>
              </a:extLst>
            </p:cNvPr>
            <p:cNvSpPr/>
            <p:nvPr/>
          </p:nvSpPr>
          <p:spPr>
            <a:xfrm>
              <a:off x="4718190" y="2879192"/>
              <a:ext cx="3244408" cy="1263620"/>
            </a:xfrm>
            <a:prstGeom prst="roundRect">
              <a:avLst>
                <a:gd name="adj" fmla="val 6925"/>
              </a:avLst>
            </a:prstGeom>
            <a:noFill/>
            <a:ln w="12700">
              <a:solidFill>
                <a:srgbClr val="A6AAA9"/>
              </a:solidFill>
              <a:miter lim="400000"/>
            </a:ln>
          </p:spPr>
          <p:txBody>
            <a:bodyPr lIns="14288" tIns="14288" rIns="14288" bIns="14288" anchor="ctr"/>
            <a:lstStyle/>
            <a:p>
              <a:pPr lvl="0"/>
              <a:endParaRPr sz="1300"/>
            </a:p>
          </p:txBody>
        </p:sp>
        <p:sp>
          <p:nvSpPr>
            <p:cNvPr id="12" name="Shape 2028">
              <a:extLst>
                <a:ext uri="{FF2B5EF4-FFF2-40B4-BE49-F238E27FC236}">
                  <a16:creationId xmlns:a16="http://schemas.microsoft.com/office/drawing/2014/main" id="{BA9F4FDC-0BD5-94C9-59B4-93BEC653E547}"/>
                </a:ext>
              </a:extLst>
            </p:cNvPr>
            <p:cNvSpPr/>
            <p:nvPr/>
          </p:nvSpPr>
          <p:spPr>
            <a:xfrm>
              <a:off x="4975427" y="2966986"/>
              <a:ext cx="2832790" cy="30121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 algn="r">
                <a:defRPr sz="3500">
                  <a:solidFill>
                    <a:srgbClr val="53585F"/>
                  </a:solidFill>
                </a:defRPr>
              </a:lvl1pPr>
            </a:lstStyle>
            <a:p>
              <a:pPr marL="0" lvl="1" indent="-171450">
                <a:lnSpc>
                  <a:spcPts val="2400"/>
                </a:lnSpc>
                <a:spcBef>
                  <a:spcPts val="600"/>
                </a:spcBef>
                <a:defRPr/>
              </a:pPr>
              <a:r>
                <a:rPr lang="en-US" altLang="zh-TW" sz="24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+mj-cs"/>
                </a:rPr>
                <a:t>Statistical Redundancy</a:t>
              </a:r>
            </a:p>
          </p:txBody>
        </p:sp>
        <p:sp>
          <p:nvSpPr>
            <p:cNvPr id="15" name="Shape 2035">
              <a:extLst>
                <a:ext uri="{FF2B5EF4-FFF2-40B4-BE49-F238E27FC236}">
                  <a16:creationId xmlns:a16="http://schemas.microsoft.com/office/drawing/2014/main" id="{BEA2F308-E094-A666-65A4-E47948704669}"/>
                </a:ext>
              </a:extLst>
            </p:cNvPr>
            <p:cNvSpPr/>
            <p:nvPr/>
          </p:nvSpPr>
          <p:spPr>
            <a:xfrm>
              <a:off x="7602706" y="3154695"/>
              <a:ext cx="712614" cy="7126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lvl="0"/>
              <a:endParaRPr sz="1300"/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A8838567-3DFC-A706-28C8-B3EF99DF11BC}"/>
                </a:ext>
              </a:extLst>
            </p:cNvPr>
            <p:cNvSpPr txBox="1"/>
            <p:nvPr/>
          </p:nvSpPr>
          <p:spPr>
            <a:xfrm>
              <a:off x="4881357" y="3321942"/>
              <a:ext cx="2206614" cy="282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1" indent="-285750" defTabSz="685800">
                <a:lnSpc>
                  <a:spcPts val="24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zh-TW" sz="2000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Entropy Coding</a:t>
              </a:r>
            </a:p>
          </p:txBody>
        </p:sp>
        <p:pic>
          <p:nvPicPr>
            <p:cNvPr id="22" name="圖片 21">
              <a:extLst>
                <a:ext uri="{FF2B5EF4-FFF2-40B4-BE49-F238E27FC236}">
                  <a16:creationId xmlns:a16="http://schemas.microsoft.com/office/drawing/2014/main" id="{6C14A65D-0660-37D5-299C-992B51D201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lum bright="70000" contrast="-70000"/>
              <a:alphaModFix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foregroundMark x1="10209" y1="32168" x2="10209" y2="32168"/>
                          <a14:foregroundMark x1="28306" y1="63170" x2="28306" y2="63170"/>
                        </a14:backgroundRemoval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731177" y="3264726"/>
              <a:ext cx="502302" cy="499971"/>
            </a:xfrm>
            <a:prstGeom prst="rect">
              <a:avLst/>
            </a:prstGeom>
          </p:spPr>
        </p:pic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D928F477-FD8D-FA58-CE9A-1C32B50A0055}"/>
              </a:ext>
            </a:extLst>
          </p:cNvPr>
          <p:cNvGrpSpPr/>
          <p:nvPr/>
        </p:nvGrpSpPr>
        <p:grpSpPr>
          <a:xfrm>
            <a:off x="6284304" y="1442479"/>
            <a:ext cx="5091340" cy="1787247"/>
            <a:chOff x="4718190" y="1431335"/>
            <a:chExt cx="3603498" cy="1264960"/>
          </a:xfrm>
        </p:grpSpPr>
        <p:sp>
          <p:nvSpPr>
            <p:cNvPr id="3" name="Shape 2012">
              <a:extLst>
                <a:ext uri="{FF2B5EF4-FFF2-40B4-BE49-F238E27FC236}">
                  <a16:creationId xmlns:a16="http://schemas.microsoft.com/office/drawing/2014/main" id="{268B704C-FD68-C258-1DC0-5E0B87CD44EC}"/>
                </a:ext>
              </a:extLst>
            </p:cNvPr>
            <p:cNvSpPr/>
            <p:nvPr/>
          </p:nvSpPr>
          <p:spPr>
            <a:xfrm>
              <a:off x="4718190" y="1431335"/>
              <a:ext cx="3244408" cy="1264960"/>
            </a:xfrm>
            <a:prstGeom prst="roundRect">
              <a:avLst>
                <a:gd name="adj" fmla="val 6918"/>
              </a:avLst>
            </a:prstGeom>
            <a:noFill/>
            <a:ln w="12700">
              <a:solidFill>
                <a:srgbClr val="A6AAA9"/>
              </a:solidFill>
              <a:miter lim="400000"/>
            </a:ln>
          </p:spPr>
          <p:txBody>
            <a:bodyPr lIns="14288" tIns="14288" rIns="14288" bIns="14288" anchor="ctr"/>
            <a:lstStyle/>
            <a:p>
              <a:pPr lvl="0"/>
              <a:endParaRPr sz="1300"/>
            </a:p>
          </p:txBody>
        </p:sp>
        <p:sp>
          <p:nvSpPr>
            <p:cNvPr id="11" name="Shape 2026">
              <a:extLst>
                <a:ext uri="{FF2B5EF4-FFF2-40B4-BE49-F238E27FC236}">
                  <a16:creationId xmlns:a16="http://schemas.microsoft.com/office/drawing/2014/main" id="{70BD5410-A04D-9E0B-6271-3D6480447260}"/>
                </a:ext>
              </a:extLst>
            </p:cNvPr>
            <p:cNvSpPr/>
            <p:nvPr/>
          </p:nvSpPr>
          <p:spPr>
            <a:xfrm>
              <a:off x="4975427" y="1505841"/>
              <a:ext cx="2981605" cy="30121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 algn="r">
                <a:defRPr sz="3500">
                  <a:solidFill>
                    <a:srgbClr val="53585F"/>
                  </a:solidFill>
                </a:defRPr>
              </a:lvl1pPr>
            </a:lstStyle>
            <a:p>
              <a:pPr marL="0" lvl="1" indent="-171450">
                <a:lnSpc>
                  <a:spcPts val="2400"/>
                </a:lnSpc>
                <a:spcBef>
                  <a:spcPts val="600"/>
                </a:spcBef>
                <a:defRPr/>
              </a:pPr>
              <a:r>
                <a:rPr lang="en-US" altLang="zh-TW" sz="24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+mj-cs"/>
                </a:rPr>
                <a:t>Temporal Redundancy</a:t>
              </a:r>
            </a:p>
          </p:txBody>
        </p:sp>
        <p:sp>
          <p:nvSpPr>
            <p:cNvPr id="16" name="Shape 2038">
              <a:extLst>
                <a:ext uri="{FF2B5EF4-FFF2-40B4-BE49-F238E27FC236}">
                  <a16:creationId xmlns:a16="http://schemas.microsoft.com/office/drawing/2014/main" id="{3EA6216F-BFC8-FF99-8C40-AE1EC6F35B9A}"/>
                </a:ext>
              </a:extLst>
            </p:cNvPr>
            <p:cNvSpPr/>
            <p:nvPr/>
          </p:nvSpPr>
          <p:spPr>
            <a:xfrm>
              <a:off x="7598725" y="1705508"/>
              <a:ext cx="716614" cy="7166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lvl="0"/>
              <a:endParaRPr sz="1300"/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FB639ABD-5097-4C2A-3848-E68EA9BAA630}"/>
                </a:ext>
              </a:extLst>
            </p:cNvPr>
            <p:cNvSpPr txBox="1"/>
            <p:nvPr/>
          </p:nvSpPr>
          <p:spPr>
            <a:xfrm>
              <a:off x="4911871" y="1860219"/>
              <a:ext cx="2236388" cy="2831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1" indent="-285750" defTabSz="685800">
                <a:lnSpc>
                  <a:spcPts val="24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zh-TW" sz="2000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Inter Prediction</a:t>
              </a:r>
            </a:p>
          </p:txBody>
        </p:sp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2B106E00-38F0-BFF9-F156-586BF8DC1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35358" y1="38668" x2="35358" y2="38668"/>
                          <a14:foregroundMark x1="41565" y1="33163" x2="41565" y2="33163"/>
                          <a14:foregroundMark x1="49663" y1="29962" x2="49663" y2="29962"/>
                          <a14:foregroundMark x1="59379" y1="32522" x2="59379" y2="32522"/>
                          <a14:foregroundMark x1="64777" y1="38668" x2="64777" y2="38668"/>
                          <a14:foregroundMark x1="68556" y1="47503" x2="68556" y2="47503"/>
                          <a14:foregroundMark x1="66802" y1="56338" x2="66802" y2="56338"/>
                          <a14:foregroundMark x1="59109" y1="61460" x2="59109" y2="61460"/>
                          <a14:foregroundMark x1="50472" y1="63380" x2="50472" y2="63380"/>
                          <a14:foregroundMark x1="40756" y1="62612" x2="40756" y2="62612"/>
                          <a14:foregroundMark x1="28070" y1="62996" x2="28070" y2="62996"/>
                          <a14:foregroundMark x1="28880" y1="63636" x2="28880" y2="63636"/>
                          <a14:foregroundMark x1="35358" y1="55826" x2="35358" y2="55826"/>
                          <a14:foregroundMark x1="33873" y1="47375" x2="33873" y2="47375"/>
                          <a14:foregroundMark x1="51957" y1="48784" x2="51957" y2="4878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09074" y="1707424"/>
              <a:ext cx="712614" cy="751082"/>
            </a:xfrm>
            <a:prstGeom prst="rect">
              <a:avLst/>
            </a:prstGeom>
          </p:spPr>
        </p:pic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3A3C3A5C-1475-57BB-84F9-5E399389C5A5}"/>
              </a:ext>
            </a:extLst>
          </p:cNvPr>
          <p:cNvGrpSpPr/>
          <p:nvPr/>
        </p:nvGrpSpPr>
        <p:grpSpPr>
          <a:xfrm>
            <a:off x="531040" y="3748129"/>
            <a:ext cx="5141761" cy="1787247"/>
            <a:chOff x="832480" y="2878522"/>
            <a:chExt cx="3639182" cy="1264959"/>
          </a:xfrm>
        </p:grpSpPr>
        <p:sp>
          <p:nvSpPr>
            <p:cNvPr id="6" name="Shape 2014">
              <a:extLst>
                <a:ext uri="{FF2B5EF4-FFF2-40B4-BE49-F238E27FC236}">
                  <a16:creationId xmlns:a16="http://schemas.microsoft.com/office/drawing/2014/main" id="{65B45210-C287-6B5F-D2B2-1A891A1F33FF}"/>
                </a:ext>
              </a:extLst>
            </p:cNvPr>
            <p:cNvSpPr/>
            <p:nvPr/>
          </p:nvSpPr>
          <p:spPr>
            <a:xfrm>
              <a:off x="1186463" y="2878522"/>
              <a:ext cx="3285199" cy="1264959"/>
            </a:xfrm>
            <a:prstGeom prst="roundRect">
              <a:avLst>
                <a:gd name="adj" fmla="val 6918"/>
              </a:avLst>
            </a:prstGeom>
            <a:noFill/>
            <a:ln w="12700">
              <a:solidFill>
                <a:srgbClr val="A6AAA9"/>
              </a:solidFill>
              <a:miter lim="400000"/>
            </a:ln>
          </p:spPr>
          <p:txBody>
            <a:bodyPr lIns="14288" tIns="14288" rIns="14288" bIns="14288" anchor="ctr"/>
            <a:lstStyle/>
            <a:p>
              <a:pPr lvl="0"/>
              <a:endParaRPr sz="1300"/>
            </a:p>
          </p:txBody>
        </p:sp>
        <p:sp>
          <p:nvSpPr>
            <p:cNvPr id="10" name="Shape 2024">
              <a:extLst>
                <a:ext uri="{FF2B5EF4-FFF2-40B4-BE49-F238E27FC236}">
                  <a16:creationId xmlns:a16="http://schemas.microsoft.com/office/drawing/2014/main" id="{9B9167ED-3A43-AFAC-4C5C-5BFE7E2603E5}"/>
                </a:ext>
              </a:extLst>
            </p:cNvPr>
            <p:cNvSpPr/>
            <p:nvPr/>
          </p:nvSpPr>
          <p:spPr>
            <a:xfrm>
              <a:off x="1749709" y="2953884"/>
              <a:ext cx="2509358" cy="30121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 algn="l">
                <a:lnSpc>
                  <a:spcPct val="120000"/>
                </a:lnSpc>
                <a:defRPr sz="3500">
                  <a:solidFill>
                    <a:srgbClr val="53585F"/>
                  </a:solidFill>
                </a:defRPr>
              </a:lvl1pPr>
            </a:lstStyle>
            <a:p>
              <a:pPr marL="0" lvl="1">
                <a:defRPr/>
              </a:pPr>
              <a:r>
                <a:rPr lang="en-US" altLang="zh-CN" sz="24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+mj-cs"/>
                </a:rPr>
                <a:t>Spatial Redundancy</a:t>
              </a:r>
            </a:p>
          </p:txBody>
        </p:sp>
        <p:sp>
          <p:nvSpPr>
            <p:cNvPr id="14" name="Shape 2032">
              <a:extLst>
                <a:ext uri="{FF2B5EF4-FFF2-40B4-BE49-F238E27FC236}">
                  <a16:creationId xmlns:a16="http://schemas.microsoft.com/office/drawing/2014/main" id="{D93BD15E-1694-3D7E-FABA-D969A6155993}"/>
                </a:ext>
              </a:extLst>
            </p:cNvPr>
            <p:cNvSpPr/>
            <p:nvPr/>
          </p:nvSpPr>
          <p:spPr>
            <a:xfrm>
              <a:off x="832480" y="3154696"/>
              <a:ext cx="712613" cy="712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lvl="0"/>
              <a:endParaRPr sz="1300"/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DB38AED1-0DD1-6F73-E7C5-432D443FCE86}"/>
                </a:ext>
              </a:extLst>
            </p:cNvPr>
            <p:cNvSpPr txBox="1"/>
            <p:nvPr/>
          </p:nvSpPr>
          <p:spPr>
            <a:xfrm>
              <a:off x="1225820" y="3330457"/>
              <a:ext cx="2986117" cy="5554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742950" lvl="1" indent="-285750" defTabSz="685800">
                <a:lnSpc>
                  <a:spcPts val="24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zh-TW" sz="2000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Intra Prediction</a:t>
              </a:r>
            </a:p>
            <a:p>
              <a:pPr marL="742950" lvl="1" indent="-285750" defTabSz="685800">
                <a:lnSpc>
                  <a:spcPts val="24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zh-TW" sz="2000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Transform Coding</a:t>
              </a:r>
            </a:p>
          </p:txBody>
        </p:sp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6C9DC4A2-3DF9-B88A-809F-5FDB333586B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6438" b="89700" l="8333" r="92593">
                          <a14:foregroundMark x1="50926" y1="12876" x2="50926" y2="12876"/>
                          <a14:foregroundMark x1="50000" y1="6438" x2="50000" y2="6438"/>
                          <a14:foregroundMark x1="70370" y1="15880" x2="70370" y2="15880"/>
                          <a14:foregroundMark x1="91204" y1="29185" x2="91204" y2="29185"/>
                          <a14:foregroundMark x1="92130" y1="46781" x2="92130" y2="46781"/>
                          <a14:foregroundMark x1="92593" y1="62232" x2="92593" y2="62232"/>
                          <a14:foregroundMark x1="66204" y1="77253" x2="66204" y2="77253"/>
                          <a14:foregroundMark x1="49074" y1="84120" x2="49074" y2="84120"/>
                          <a14:foregroundMark x1="27778" y1="75966" x2="27778" y2="75966"/>
                          <a14:foregroundMark x1="9722" y1="66094" x2="9722" y2="66094"/>
                          <a14:foregroundMark x1="7870" y1="46781" x2="7870" y2="46781"/>
                          <a14:foregroundMark x1="8333" y1="30901" x2="8333" y2="30901"/>
                          <a14:foregroundMark x1="31481" y1="16738" x2="31481" y2="16738"/>
                          <a14:foregroundMark x1="50926" y1="13734" x2="50926" y2="1373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2568" y="3264726"/>
              <a:ext cx="517668" cy="558410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77078373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5" y="62410"/>
            <a:ext cx="5334942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畫面內預測概念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4F849883-4C72-A7FA-F012-519A36068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548" y="1052736"/>
            <a:ext cx="10019398" cy="508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2042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001068" y="74519"/>
            <a:ext cx="4188300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 dirty="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影像壓縮流程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9E58915-B543-B86F-E6B0-3B869DF0C5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1068" y="968698"/>
            <a:ext cx="9774657" cy="535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717422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4" y="62410"/>
            <a:ext cx="6271045" cy="56156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 dirty="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畫面內預測模式介紹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BEDB834-D6E9-4021-2E12-72B7A9C52E34}"/>
              </a:ext>
            </a:extLst>
          </p:cNvPr>
          <p:cNvSpPr txBox="1"/>
          <p:nvPr/>
        </p:nvSpPr>
        <p:spPr>
          <a:xfrm>
            <a:off x="289988" y="1052736"/>
            <a:ext cx="11610436" cy="5384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ts val="42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TW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Multiple Reference Lines (MRL) </a:t>
            </a:r>
          </a:p>
          <a:p>
            <a:pPr marL="457200" indent="-457200">
              <a:lnSpc>
                <a:spcPts val="42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TW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DC Prediction</a:t>
            </a:r>
            <a:r>
              <a:rPr lang="zh-TW" altLang="en-US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Mode </a:t>
            </a:r>
          </a:p>
          <a:p>
            <a:pPr marL="457200" marR="0" lvl="0" indent="-457200" fontAlgn="auto">
              <a:lnSpc>
                <a:spcPts val="4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TW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Planner Prediction</a:t>
            </a:r>
            <a:r>
              <a:rPr lang="zh-TW" altLang="en-US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Mode </a:t>
            </a:r>
          </a:p>
          <a:p>
            <a:pPr marL="457200" marR="0" lvl="0" indent="-457200" fontAlgn="auto">
              <a:lnSpc>
                <a:spcPts val="4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TW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Angle Prediction</a:t>
            </a:r>
            <a:r>
              <a:rPr lang="zh-TW" altLang="en-US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Mode</a:t>
            </a:r>
          </a:p>
          <a:p>
            <a:pPr marL="914400" lvl="1" indent="-457200">
              <a:lnSpc>
                <a:spcPts val="42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TW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Wide Angle Intra Prediction</a:t>
            </a:r>
            <a:r>
              <a:rPr lang="zh-TW" altLang="en-US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(WAIP) </a:t>
            </a:r>
          </a:p>
          <a:p>
            <a:pPr marL="457200" indent="-457200">
              <a:lnSpc>
                <a:spcPts val="42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TW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Position-dependent Intra Prediction Combination</a:t>
            </a:r>
            <a:r>
              <a:rPr lang="zh-TW" altLang="en-US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sz="32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(PDPC)</a:t>
            </a:r>
          </a:p>
          <a:p>
            <a:pPr marL="457200" indent="-457200">
              <a:lnSpc>
                <a:spcPts val="42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TW" sz="3200" strike="sngStrike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Matrix-based Intra Prediction</a:t>
            </a:r>
            <a:r>
              <a:rPr lang="zh-TW" altLang="en-US" sz="3200" strike="sngStrike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sz="3200" strike="sngStrike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(MIP)</a:t>
            </a:r>
            <a:r>
              <a:rPr lang="zh-TW" altLang="en-US" sz="3200" strike="sngStrike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altLang="zh-TW" sz="3200" strike="sngStrike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marR="0" lvl="0" indent="-457200" fontAlgn="auto">
              <a:lnSpc>
                <a:spcPts val="4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TW" sz="3200" strike="sngStrike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Cross-component Linear Model (CCLM) </a:t>
            </a:r>
          </a:p>
          <a:p>
            <a:pPr marL="342900" marR="0" lvl="1" indent="0" algn="l" defTabSz="685800" rtl="0" eaLnBrk="1" fontAlgn="auto" latinLnBrk="0" hangingPunct="1">
              <a:lnSpc>
                <a:spcPts val="4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80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Microsoft YaHei" panose="020B0503020204020204" pitchFamily="34" charset="-122"/>
              <a:ea typeface="微軟正黑體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031940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4" y="62410"/>
            <a:ext cx="6271045" cy="56156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畫面內預測模式硬體架構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BBC8258A-D395-55BC-2B12-AF3C93970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2837" y="1462459"/>
            <a:ext cx="3218055" cy="3253910"/>
          </a:xfrm>
          <a:prstGeom prst="rect">
            <a:avLst/>
          </a:prstGeom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391D2690-F0C2-72C8-EAC8-7C31F85AC3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8443" y="1462459"/>
            <a:ext cx="3200273" cy="3253909"/>
          </a:xfrm>
          <a:prstGeom prst="rect">
            <a:avLst/>
          </a:prstGeom>
        </p:spPr>
      </p:pic>
      <p:sp>
        <p:nvSpPr>
          <p:cNvPr id="34" name="文字方塊 33">
            <a:extLst>
              <a:ext uri="{FF2B5EF4-FFF2-40B4-BE49-F238E27FC236}">
                <a16:creationId xmlns:a16="http://schemas.microsoft.com/office/drawing/2014/main" id="{D5CBE83A-7F6F-70DF-D34A-41AAAD4DC0C8}"/>
              </a:ext>
            </a:extLst>
          </p:cNvPr>
          <p:cNvSpPr txBox="1"/>
          <p:nvPr/>
        </p:nvSpPr>
        <p:spPr>
          <a:xfrm>
            <a:off x="1128187" y="5151201"/>
            <a:ext cx="2428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defRPr/>
            </a:pPr>
            <a:r>
              <a:rPr lang="en-US" altLang="zh-TW" sz="1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DC Prediction</a:t>
            </a:r>
            <a:r>
              <a:rPr lang="zh-TW" altLang="en-US" sz="1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sz="1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Mode </a:t>
            </a: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E8751298-6ABD-F874-4B78-9F9493013214}"/>
              </a:ext>
            </a:extLst>
          </p:cNvPr>
          <p:cNvSpPr txBox="1"/>
          <p:nvPr/>
        </p:nvSpPr>
        <p:spPr>
          <a:xfrm>
            <a:off x="4597734" y="5151201"/>
            <a:ext cx="29416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defRPr/>
            </a:pPr>
            <a:r>
              <a:rPr lang="en-US" altLang="zh-TW" sz="1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Planar Prediction</a:t>
            </a:r>
            <a:r>
              <a:rPr lang="zh-TW" altLang="en-US" sz="1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sz="1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Mode </a:t>
            </a: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3D014983-233F-9D4F-8679-1EE38A3F57DB}"/>
              </a:ext>
            </a:extLst>
          </p:cNvPr>
          <p:cNvSpPr txBox="1"/>
          <p:nvPr/>
        </p:nvSpPr>
        <p:spPr>
          <a:xfrm>
            <a:off x="8501019" y="5102314"/>
            <a:ext cx="29416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defRPr/>
            </a:pPr>
            <a:r>
              <a:rPr lang="en-US" altLang="zh-TW" sz="1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Angle Prediction</a:t>
            </a:r>
            <a:r>
              <a:rPr lang="zh-TW" altLang="en-US" sz="1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sz="1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Mode </a:t>
            </a:r>
          </a:p>
        </p:txBody>
      </p:sp>
      <p:pic>
        <p:nvPicPr>
          <p:cNvPr id="38" name="圖片 37">
            <a:extLst>
              <a:ext uri="{FF2B5EF4-FFF2-40B4-BE49-F238E27FC236}">
                <a16:creationId xmlns:a16="http://schemas.microsoft.com/office/drawing/2014/main" id="{4CE8C67D-DDBC-7690-6D0A-97D9C2AB77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721" y="1462459"/>
            <a:ext cx="3209089" cy="325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56582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4" y="62410"/>
            <a:ext cx="6271045" cy="56156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 dirty="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畫面內預測模式硬體架構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3" name="內容版面配置區 4">
            <a:extLst>
              <a:ext uri="{FF2B5EF4-FFF2-40B4-BE49-F238E27FC236}">
                <a16:creationId xmlns:a16="http://schemas.microsoft.com/office/drawing/2014/main" id="{9F6F3C75-0D2F-C867-7342-57765CF61E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4798301"/>
              </p:ext>
            </p:extLst>
          </p:nvPr>
        </p:nvGraphicFramePr>
        <p:xfrm>
          <a:off x="4574436" y="780524"/>
          <a:ext cx="7083167" cy="5313652"/>
        </p:xfrm>
        <a:graphic>
          <a:graphicData uri="http://schemas.openxmlformats.org/drawingml/2006/table">
            <a:tbl>
              <a:tblPr firstRow="1" firstCol="1" bandRow="1"/>
              <a:tblGrid>
                <a:gridCol w="1897727">
                  <a:extLst>
                    <a:ext uri="{9D8B030D-6E8A-4147-A177-3AD203B41FA5}">
                      <a16:colId xmlns:a16="http://schemas.microsoft.com/office/drawing/2014/main" val="1561828882"/>
                    </a:ext>
                  </a:extLst>
                </a:gridCol>
                <a:gridCol w="450101">
                  <a:extLst>
                    <a:ext uri="{9D8B030D-6E8A-4147-A177-3AD203B41FA5}">
                      <a16:colId xmlns:a16="http://schemas.microsoft.com/office/drawing/2014/main" val="516572013"/>
                    </a:ext>
                  </a:extLst>
                </a:gridCol>
                <a:gridCol w="790718">
                  <a:extLst>
                    <a:ext uri="{9D8B030D-6E8A-4147-A177-3AD203B41FA5}">
                      <a16:colId xmlns:a16="http://schemas.microsoft.com/office/drawing/2014/main" val="2019382950"/>
                    </a:ext>
                  </a:extLst>
                </a:gridCol>
                <a:gridCol w="3944621">
                  <a:extLst>
                    <a:ext uri="{9D8B030D-6E8A-4147-A177-3AD203B41FA5}">
                      <a16:colId xmlns:a16="http://schemas.microsoft.com/office/drawing/2014/main" val="3646145637"/>
                    </a:ext>
                  </a:extLst>
                </a:gridCol>
              </a:tblGrid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altLang="zh-TW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Name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I/O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altLang="zh-TW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Width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altLang="zh-TW" sz="1200" b="0" i="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D</a:t>
                      </a:r>
                      <a:r>
                        <a:rPr lang="en-US" altLang="zh-TW" sz="1200" b="0" i="0" kern="12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escription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825735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clk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System </a:t>
                      </a:r>
                      <a:r>
                        <a:rPr lang="en-US" altLang="zh-TW" sz="1200" kern="100" err="1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clk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6104478"/>
                  </a:ext>
                </a:extLst>
              </a:tr>
              <a:tr h="48305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rst_n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System reset(asynchronous falling edge trigger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)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117190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load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Input valid (high level active)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414155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w_address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9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Reference pixels memory address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8166003"/>
                  </a:ext>
                </a:extLst>
              </a:tr>
              <a:tr h="48305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w_enable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Reference pixels memory valid (high level active)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6830217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w_data_x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Reference pixels memory data x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533127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w_data_y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Reference pixels memory data y</a:t>
                      </a:r>
                      <a:endParaRPr lang="zh-TW" altLang="zh-TW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2315001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is_luma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Blocks is luminance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017722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is_pdpc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Blocks enable PDPC</a:t>
                      </a:r>
                      <a:endParaRPr lang="zh-TW" altLang="zh-TW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6053087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mode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Blocks of prediction mode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1818473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inter_polation_flag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Blocks of filter parameter</a:t>
                      </a:r>
                      <a:endParaRPr lang="zh-TW" altLang="zh-TW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2244285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multi_ref_index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Blocks of MRL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4293350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height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Blocks of height size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7719224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width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Blocks of width size</a:t>
                      </a:r>
                      <a:endParaRPr lang="zh-TW" altLang="zh-TW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3906381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pred_result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O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Intra prediction result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816056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valid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O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Output valid (high level active)</a:t>
                      </a:r>
                      <a:endParaRPr lang="zh-TW" altLang="en-US" sz="1200" kern="10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6077789"/>
                  </a:ext>
                </a:extLst>
              </a:tr>
              <a:tr h="2717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busy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O</a:t>
                      </a:r>
                      <a:endParaRPr lang="zh-TW" sz="1200" kern="1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algn="ctr"/>
                      <a:r>
                        <a:rPr lang="en-US" sz="1200" kern="1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zh-TW" sz="1200" kern="1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imes New Roman"/>
                          <a:ea typeface="微軟正黑體 Light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altLang="zh-TW" sz="1200" kern="1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Module is busy</a:t>
                      </a:r>
                      <a:endParaRPr lang="zh-TW" altLang="en-US" sz="1200" kern="100" dirty="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51435" marR="51435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621550"/>
                  </a:ext>
                </a:extLst>
              </a:tr>
            </a:tbl>
          </a:graphicData>
        </a:graphic>
      </p:graphicFrame>
      <p:pic>
        <p:nvPicPr>
          <p:cNvPr id="5" name="Picture 2">
            <a:extLst>
              <a:ext uri="{FF2B5EF4-FFF2-40B4-BE49-F238E27FC236}">
                <a16:creationId xmlns:a16="http://schemas.microsoft.com/office/drawing/2014/main" id="{C552338A-7205-AD3C-1BCB-BB410309D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3125" y="951973"/>
            <a:ext cx="4478021" cy="5191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205750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4" y="62410"/>
            <a:ext cx="6415061" cy="56156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畫面內預測模式硬體架構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78FB90-12BB-D5C7-7258-641D01370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43698" y="764704"/>
            <a:ext cx="9103016" cy="5684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840839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4" y="62410"/>
            <a:ext cx="6415061" cy="56156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 dirty="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驗證步驟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6197BE1-3878-A38F-196E-6C41A032F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20" y="1910977"/>
            <a:ext cx="10971372" cy="345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85934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/>
        </p:nvSpPr>
        <p:spPr>
          <a:xfrm>
            <a:off x="720132" y="1605314"/>
            <a:ext cx="4191514" cy="4191514"/>
          </a:xfrm>
          <a:prstGeom prst="ellipse">
            <a:avLst/>
          </a:prstGeom>
          <a:noFill/>
          <a:ln w="12700">
            <a:solidFill>
              <a:srgbClr val="03689A"/>
            </a:solidFill>
          </a:ln>
          <a:effectLst>
            <a:innerShdw blurRad="50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7" rIns="91414" bIns="45707" rtlCol="0" anchor="ctr"/>
          <a:lstStyle/>
          <a:p>
            <a:pPr algn="ctr"/>
            <a:endParaRPr lang="zh-CN" altLang="en-US" sz="3066"/>
          </a:p>
        </p:txBody>
      </p:sp>
      <p:sp>
        <p:nvSpPr>
          <p:cNvPr id="13" name="椭圆 12"/>
          <p:cNvSpPr/>
          <p:nvPr/>
        </p:nvSpPr>
        <p:spPr>
          <a:xfrm>
            <a:off x="1134881" y="2020064"/>
            <a:ext cx="3362015" cy="3362015"/>
          </a:xfrm>
          <a:prstGeom prst="ellipse">
            <a:avLst/>
          </a:prstGeom>
          <a:noFill/>
          <a:ln w="28575">
            <a:solidFill>
              <a:srgbClr val="66CEF6"/>
            </a:solidFill>
          </a:ln>
          <a:effectLst>
            <a:innerShdw blurRad="50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7" rIns="91414" bIns="45707" rtlCol="0" anchor="ctr"/>
          <a:lstStyle/>
          <a:p>
            <a:pPr algn="ctr"/>
            <a:endParaRPr lang="zh-CN" altLang="en-US" sz="3066"/>
          </a:p>
        </p:txBody>
      </p:sp>
      <p:sp>
        <p:nvSpPr>
          <p:cNvPr id="14" name="椭圆 13"/>
          <p:cNvSpPr/>
          <p:nvPr/>
        </p:nvSpPr>
        <p:spPr>
          <a:xfrm>
            <a:off x="1575023" y="2460205"/>
            <a:ext cx="2481732" cy="2481732"/>
          </a:xfrm>
          <a:prstGeom prst="ellipse">
            <a:avLst/>
          </a:prstGeom>
          <a:noFill/>
          <a:ln w="57150">
            <a:solidFill>
              <a:srgbClr val="5DBAFF"/>
            </a:solidFill>
          </a:ln>
          <a:effectLst>
            <a:innerShdw blurRad="50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7" rIns="91414" bIns="45707" rtlCol="0" anchor="ctr"/>
          <a:lstStyle/>
          <a:p>
            <a:pPr algn="ctr"/>
            <a:endParaRPr lang="zh-CN" altLang="en-US" sz="3066"/>
          </a:p>
        </p:txBody>
      </p:sp>
      <p:sp>
        <p:nvSpPr>
          <p:cNvPr id="15" name="椭圆 14"/>
          <p:cNvSpPr/>
          <p:nvPr/>
        </p:nvSpPr>
        <p:spPr>
          <a:xfrm>
            <a:off x="1953807" y="2874955"/>
            <a:ext cx="1688199" cy="1688199"/>
          </a:xfrm>
          <a:prstGeom prst="ellipse">
            <a:avLst/>
          </a:prstGeom>
          <a:noFill/>
          <a:ln w="76200">
            <a:solidFill>
              <a:srgbClr val="008FCA"/>
            </a:solidFill>
          </a:ln>
          <a:effectLst>
            <a:innerShdw blurRad="50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7" rIns="91414" bIns="45707" rtlCol="0" anchor="ctr"/>
          <a:lstStyle/>
          <a:p>
            <a:pPr algn="ctr"/>
            <a:endParaRPr lang="zh-CN" altLang="en-US" sz="3066"/>
          </a:p>
        </p:txBody>
      </p:sp>
      <p:grpSp>
        <p:nvGrpSpPr>
          <p:cNvPr id="16" name="组合 15"/>
          <p:cNvGrpSpPr/>
          <p:nvPr/>
        </p:nvGrpSpPr>
        <p:grpSpPr>
          <a:xfrm>
            <a:off x="0" y="-20395"/>
            <a:ext cx="3258390" cy="731381"/>
            <a:chOff x="2" y="0"/>
            <a:chExt cx="2241548" cy="390525"/>
          </a:xfrm>
          <a:solidFill>
            <a:srgbClr val="2A3657"/>
          </a:solidFill>
        </p:grpSpPr>
        <p:sp>
          <p:nvSpPr>
            <p:cNvPr id="17" name="Freeform 316"/>
            <p:cNvSpPr>
              <a:spLocks/>
            </p:cNvSpPr>
            <p:nvPr/>
          </p:nvSpPr>
          <p:spPr bwMode="auto">
            <a:xfrm>
              <a:off x="2" y="0"/>
              <a:ext cx="2241548" cy="390525"/>
            </a:xfrm>
            <a:custGeom>
              <a:avLst/>
              <a:gdLst>
                <a:gd name="T0" fmla="*/ 0 w 15060"/>
                <a:gd name="T1" fmla="*/ 0 h 2258"/>
                <a:gd name="T2" fmla="*/ 15060 w 15060"/>
                <a:gd name="T3" fmla="*/ 0 h 2258"/>
                <a:gd name="T4" fmla="*/ 12224 w 15060"/>
                <a:gd name="T5" fmla="*/ 2258 h 2258"/>
                <a:gd name="T6" fmla="*/ 0 w 15060"/>
                <a:gd name="T7" fmla="*/ 2258 h 2258"/>
                <a:gd name="T8" fmla="*/ 0 w 15060"/>
                <a:gd name="T9" fmla="*/ 0 h 2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0" h="2258">
                  <a:moveTo>
                    <a:pt x="0" y="0"/>
                  </a:moveTo>
                  <a:lnTo>
                    <a:pt x="15060" y="0"/>
                  </a:lnTo>
                  <a:cubicBezTo>
                    <a:pt x="14890" y="1624"/>
                    <a:pt x="14330" y="2225"/>
                    <a:pt x="12224" y="2258"/>
                  </a:cubicBezTo>
                  <a:lnTo>
                    <a:pt x="0" y="225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5" tIns="60943" rIns="121885" bIns="60943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066"/>
            </a:p>
          </p:txBody>
        </p:sp>
        <p:sp>
          <p:nvSpPr>
            <p:cNvPr id="18" name="矩形 17"/>
            <p:cNvSpPr/>
            <p:nvPr/>
          </p:nvSpPr>
          <p:spPr>
            <a:xfrm>
              <a:off x="217092" y="0"/>
              <a:ext cx="1529016" cy="377980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4000" b="1" spc="40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目</a:t>
              </a:r>
              <a:r>
                <a:rPr lang="zh-TW" altLang="en-US" sz="4000" b="1" spc="40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 錄</a:t>
              </a:r>
              <a:r>
                <a:rPr lang="zh-CN" altLang="en-US" sz="3066" b="1" spc="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051980" y="2457968"/>
            <a:ext cx="4362482" cy="637411"/>
            <a:chOff x="4539571" y="2329441"/>
            <a:chExt cx="3272789" cy="478194"/>
          </a:xfrm>
        </p:grpSpPr>
        <p:sp>
          <p:nvSpPr>
            <p:cNvPr id="22" name="Rectangle 88"/>
            <p:cNvSpPr>
              <a:spLocks noChangeArrowheads="1"/>
            </p:cNvSpPr>
            <p:nvPr/>
          </p:nvSpPr>
          <p:spPr bwMode="auto">
            <a:xfrm>
              <a:off x="4539571" y="2390039"/>
              <a:ext cx="608493" cy="358316"/>
            </a:xfrm>
            <a:prstGeom prst="rect">
              <a:avLst/>
            </a:prstGeom>
            <a:solidFill>
              <a:srgbClr val="5DBAFF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 sz="5332" b="1">
                <a:latin typeface="Arial" charset="0"/>
                <a:ea typeface="宋体" charset="-122"/>
              </a:endParaRPr>
            </a:p>
          </p:txBody>
        </p:sp>
        <p:sp>
          <p:nvSpPr>
            <p:cNvPr id="23" name="AutoShape 89"/>
            <p:cNvSpPr>
              <a:spLocks noChangeArrowheads="1"/>
            </p:cNvSpPr>
            <p:nvPr/>
          </p:nvSpPr>
          <p:spPr bwMode="auto">
            <a:xfrm>
              <a:off x="5148064" y="2329441"/>
              <a:ext cx="2664296" cy="478194"/>
            </a:xfrm>
            <a:prstGeom prst="roundRect">
              <a:avLst>
                <a:gd name="adj" fmla="val 16667"/>
              </a:avLst>
            </a:prstGeom>
            <a:noFill/>
            <a:ln w="25400">
              <a:solidFill>
                <a:srgbClr val="5DBAFF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/>
              <a:endParaRPr lang="zh-CN" altLang="en-US" sz="5332"/>
            </a:p>
          </p:txBody>
        </p:sp>
      </p:grpSp>
      <p:sp>
        <p:nvSpPr>
          <p:cNvPr id="24" name="Rectangle 91"/>
          <p:cNvSpPr>
            <a:spLocks noChangeArrowheads="1"/>
          </p:cNvSpPr>
          <p:nvPr/>
        </p:nvSpPr>
        <p:spPr bwMode="auto">
          <a:xfrm>
            <a:off x="7107157" y="2471029"/>
            <a:ext cx="2509020" cy="584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fol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TW" sz="31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TW" altLang="en-US" sz="31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3199" spc="6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相關課程</a:t>
            </a:r>
            <a:endParaRPr lang="zh-CN" altLang="en-US" sz="3199" spc="60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Oval 75"/>
          <p:cNvSpPr>
            <a:spLocks noChangeArrowheads="1"/>
          </p:cNvSpPr>
          <p:nvPr/>
        </p:nvSpPr>
        <p:spPr bwMode="auto">
          <a:xfrm>
            <a:off x="2763147" y="2754672"/>
            <a:ext cx="240566" cy="240565"/>
          </a:xfrm>
          <a:prstGeom prst="ellipse">
            <a:avLst/>
          </a:prstGeom>
          <a:solidFill>
            <a:schemeClr val="bg1"/>
          </a:solidFill>
          <a:ln w="28575">
            <a:solidFill>
              <a:srgbClr val="008FCA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5332"/>
          </a:p>
        </p:txBody>
      </p:sp>
      <p:grpSp>
        <p:nvGrpSpPr>
          <p:cNvPr id="27" name="组合 26"/>
          <p:cNvGrpSpPr/>
          <p:nvPr/>
        </p:nvGrpSpPr>
        <p:grpSpPr>
          <a:xfrm>
            <a:off x="6051980" y="1146194"/>
            <a:ext cx="4362482" cy="637411"/>
            <a:chOff x="4539571" y="1345332"/>
            <a:chExt cx="3272789" cy="478194"/>
          </a:xfrm>
        </p:grpSpPr>
        <p:sp>
          <p:nvSpPr>
            <p:cNvPr id="28" name="Rectangle 77"/>
            <p:cNvSpPr>
              <a:spLocks noChangeArrowheads="1"/>
            </p:cNvSpPr>
            <p:nvPr/>
          </p:nvSpPr>
          <p:spPr bwMode="auto">
            <a:xfrm>
              <a:off x="4539571" y="1405930"/>
              <a:ext cx="608493" cy="358316"/>
            </a:xfrm>
            <a:prstGeom prst="rect">
              <a:avLst/>
            </a:prstGeom>
            <a:solidFill>
              <a:srgbClr val="008FCA"/>
            </a:solidFill>
            <a:ln>
              <a:noFill/>
            </a:ln>
            <a:effectLst/>
          </p:spPr>
          <p:txBody>
            <a:bodyPr wrap="none" anchor="ctr"/>
            <a:lstStyle>
              <a:lvl1pPr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/>
              <a:endParaRPr lang="zh-CN" altLang="en-US" sz="5332"/>
            </a:p>
          </p:txBody>
        </p:sp>
        <p:sp>
          <p:nvSpPr>
            <p:cNvPr id="29" name="AutoShape 78"/>
            <p:cNvSpPr>
              <a:spLocks noChangeArrowheads="1"/>
            </p:cNvSpPr>
            <p:nvPr/>
          </p:nvSpPr>
          <p:spPr bwMode="auto">
            <a:xfrm>
              <a:off x="5148064" y="1345332"/>
              <a:ext cx="2664296" cy="478194"/>
            </a:xfrm>
            <a:prstGeom prst="roundRect">
              <a:avLst>
                <a:gd name="adj" fmla="val 16667"/>
              </a:avLst>
            </a:prstGeom>
            <a:noFill/>
            <a:ln w="25400">
              <a:solidFill>
                <a:srgbClr val="008FCA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/>
              <a:endParaRPr lang="zh-CN" altLang="en-US" sz="5332"/>
            </a:p>
          </p:txBody>
        </p:sp>
      </p:grpSp>
      <p:sp>
        <p:nvSpPr>
          <p:cNvPr id="30" name="Rectangle 83"/>
          <p:cNvSpPr>
            <a:spLocks noChangeArrowheads="1"/>
          </p:cNvSpPr>
          <p:nvPr/>
        </p:nvSpPr>
        <p:spPr bwMode="auto">
          <a:xfrm>
            <a:off x="7107157" y="1151609"/>
            <a:ext cx="2509020" cy="584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fol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TW" sz="31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TW" altLang="en-US" sz="31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3199" spc="6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自我簡介</a:t>
            </a:r>
            <a:endParaRPr lang="zh-CN" altLang="en-US" sz="3199" spc="60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6051980" y="3769742"/>
            <a:ext cx="4362482" cy="637411"/>
            <a:chOff x="4539571" y="3313550"/>
            <a:chExt cx="3272789" cy="478194"/>
          </a:xfrm>
        </p:grpSpPr>
        <p:sp>
          <p:nvSpPr>
            <p:cNvPr id="34" name="Rectangle 95"/>
            <p:cNvSpPr>
              <a:spLocks noChangeArrowheads="1"/>
            </p:cNvSpPr>
            <p:nvPr/>
          </p:nvSpPr>
          <p:spPr bwMode="auto">
            <a:xfrm>
              <a:off x="4539571" y="3374148"/>
              <a:ext cx="608493" cy="358316"/>
            </a:xfrm>
            <a:prstGeom prst="rect">
              <a:avLst/>
            </a:prstGeom>
            <a:solidFill>
              <a:srgbClr val="66CEF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 sz="5332" b="1">
                <a:latin typeface="Arial" charset="0"/>
                <a:ea typeface="宋体" charset="-122"/>
              </a:endParaRPr>
            </a:p>
          </p:txBody>
        </p:sp>
        <p:sp>
          <p:nvSpPr>
            <p:cNvPr id="35" name="AutoShape 96"/>
            <p:cNvSpPr>
              <a:spLocks noChangeArrowheads="1"/>
            </p:cNvSpPr>
            <p:nvPr/>
          </p:nvSpPr>
          <p:spPr bwMode="auto">
            <a:xfrm>
              <a:off x="5148064" y="3313550"/>
              <a:ext cx="2664296" cy="478194"/>
            </a:xfrm>
            <a:prstGeom prst="roundRect">
              <a:avLst>
                <a:gd name="adj" fmla="val 16667"/>
              </a:avLst>
            </a:prstGeom>
            <a:noFill/>
            <a:ln w="25400">
              <a:solidFill>
                <a:srgbClr val="66CEF6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/>
              <a:endParaRPr lang="zh-CN" altLang="en-US" sz="5332"/>
            </a:p>
          </p:txBody>
        </p:sp>
      </p:grpSp>
      <p:sp>
        <p:nvSpPr>
          <p:cNvPr id="36" name="Rectangle 98"/>
          <p:cNvSpPr>
            <a:spLocks noChangeArrowheads="1"/>
          </p:cNvSpPr>
          <p:nvPr/>
        </p:nvSpPr>
        <p:spPr bwMode="auto">
          <a:xfrm>
            <a:off x="7107157" y="3775157"/>
            <a:ext cx="2509020" cy="584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fol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TW" sz="31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TW" altLang="en-US" sz="31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3199" spc="6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論文介紹</a:t>
            </a:r>
            <a:endParaRPr lang="zh-CN" altLang="en-US" sz="3199" spc="60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6051980" y="5081516"/>
            <a:ext cx="4362482" cy="637411"/>
            <a:chOff x="4539571" y="4297660"/>
            <a:chExt cx="3272789" cy="478194"/>
          </a:xfrm>
        </p:grpSpPr>
        <p:sp>
          <p:nvSpPr>
            <p:cNvPr id="40" name="Rectangle 102"/>
            <p:cNvSpPr>
              <a:spLocks noChangeArrowheads="1"/>
            </p:cNvSpPr>
            <p:nvPr/>
          </p:nvSpPr>
          <p:spPr bwMode="auto">
            <a:xfrm>
              <a:off x="4539571" y="4358258"/>
              <a:ext cx="608493" cy="358316"/>
            </a:xfrm>
            <a:prstGeom prst="rect">
              <a:avLst/>
            </a:prstGeom>
            <a:solidFill>
              <a:srgbClr val="03689A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 sz="5332" b="1">
                <a:latin typeface="Arial" charset="0"/>
                <a:ea typeface="宋体" charset="-122"/>
              </a:endParaRPr>
            </a:p>
          </p:txBody>
        </p:sp>
        <p:sp>
          <p:nvSpPr>
            <p:cNvPr id="41" name="AutoShape 103"/>
            <p:cNvSpPr>
              <a:spLocks noChangeArrowheads="1"/>
            </p:cNvSpPr>
            <p:nvPr/>
          </p:nvSpPr>
          <p:spPr bwMode="auto">
            <a:xfrm>
              <a:off x="5148064" y="4297660"/>
              <a:ext cx="2664296" cy="478194"/>
            </a:xfrm>
            <a:prstGeom prst="roundRect">
              <a:avLst>
                <a:gd name="adj" fmla="val 16667"/>
              </a:avLst>
            </a:prstGeom>
            <a:noFill/>
            <a:ln w="25400">
              <a:solidFill>
                <a:srgbClr val="03689A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4000"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/>
              <a:endParaRPr lang="zh-CN" altLang="en-US" sz="5332"/>
            </a:p>
          </p:txBody>
        </p:sp>
      </p:grpSp>
      <p:sp>
        <p:nvSpPr>
          <p:cNvPr id="42" name="Rectangle 105"/>
          <p:cNvSpPr>
            <a:spLocks noChangeArrowheads="1"/>
          </p:cNvSpPr>
          <p:nvPr/>
        </p:nvSpPr>
        <p:spPr bwMode="auto">
          <a:xfrm>
            <a:off x="7107157" y="5086932"/>
            <a:ext cx="2509020" cy="584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fol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TW" sz="31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TW" altLang="en-US" sz="31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3199" spc="6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實作經驗</a:t>
            </a:r>
            <a:endParaRPr lang="zh-CN" altLang="en-US" sz="3199" spc="60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Freeform 5"/>
          <p:cNvSpPr>
            <a:spLocks/>
          </p:cNvSpPr>
          <p:nvPr/>
        </p:nvSpPr>
        <p:spPr bwMode="auto">
          <a:xfrm flipV="1">
            <a:off x="2924296" y="1464896"/>
            <a:ext cx="3127685" cy="1311774"/>
          </a:xfrm>
          <a:custGeom>
            <a:avLst/>
            <a:gdLst>
              <a:gd name="T0" fmla="*/ 0 w 30411"/>
              <a:gd name="T1" fmla="*/ 0 h 15182"/>
              <a:gd name="T2" fmla="*/ 8766 w 30411"/>
              <a:gd name="T3" fmla="*/ 15182 h 15182"/>
              <a:gd name="T4" fmla="*/ 30411 w 30411"/>
              <a:gd name="T5" fmla="*/ 15182 h 15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0411" h="15182">
                <a:moveTo>
                  <a:pt x="0" y="0"/>
                </a:moveTo>
                <a:lnTo>
                  <a:pt x="8766" y="15182"/>
                </a:lnTo>
                <a:lnTo>
                  <a:pt x="30411" y="15182"/>
                </a:lnTo>
              </a:path>
            </a:pathLst>
          </a:custGeom>
          <a:noFill/>
          <a:ln w="28575">
            <a:solidFill>
              <a:srgbClr val="008FCA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 sz="5332" b="1">
              <a:latin typeface="Arial" charset="0"/>
              <a:ea typeface="宋体" charset="-122"/>
            </a:endParaRPr>
          </a:p>
        </p:txBody>
      </p:sp>
      <p:sp>
        <p:nvSpPr>
          <p:cNvPr id="58" name="Oval 75"/>
          <p:cNvSpPr>
            <a:spLocks noChangeArrowheads="1"/>
          </p:cNvSpPr>
          <p:nvPr/>
        </p:nvSpPr>
        <p:spPr bwMode="auto">
          <a:xfrm>
            <a:off x="3841182" y="3137790"/>
            <a:ext cx="240566" cy="240565"/>
          </a:xfrm>
          <a:prstGeom prst="ellipse">
            <a:avLst/>
          </a:prstGeom>
          <a:solidFill>
            <a:schemeClr val="bg1"/>
          </a:solidFill>
          <a:ln w="28575">
            <a:solidFill>
              <a:srgbClr val="5DBA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5332"/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 flipV="1">
            <a:off x="4051086" y="2776665"/>
            <a:ext cx="2056818" cy="411103"/>
          </a:xfrm>
          <a:custGeom>
            <a:avLst/>
            <a:gdLst>
              <a:gd name="T0" fmla="*/ 0 w 30411"/>
              <a:gd name="T1" fmla="*/ 0 h 15182"/>
              <a:gd name="T2" fmla="*/ 8766 w 30411"/>
              <a:gd name="T3" fmla="*/ 15182 h 15182"/>
              <a:gd name="T4" fmla="*/ 30411 w 30411"/>
              <a:gd name="T5" fmla="*/ 15182 h 15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0411" h="15182">
                <a:moveTo>
                  <a:pt x="0" y="0"/>
                </a:moveTo>
                <a:lnTo>
                  <a:pt x="8766" y="15182"/>
                </a:lnTo>
                <a:lnTo>
                  <a:pt x="30411" y="15182"/>
                </a:lnTo>
              </a:path>
            </a:pathLst>
          </a:custGeom>
          <a:noFill/>
          <a:ln w="28575">
            <a:solidFill>
              <a:srgbClr val="5DBA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 sz="5332" b="1">
              <a:latin typeface="Arial" charset="0"/>
              <a:ea typeface="宋体" charset="-122"/>
            </a:endParaRPr>
          </a:p>
        </p:txBody>
      </p:sp>
      <p:sp>
        <p:nvSpPr>
          <p:cNvPr id="60" name="Oval 75"/>
          <p:cNvSpPr>
            <a:spLocks noChangeArrowheads="1"/>
          </p:cNvSpPr>
          <p:nvPr/>
        </p:nvSpPr>
        <p:spPr bwMode="auto">
          <a:xfrm>
            <a:off x="4222315" y="4238259"/>
            <a:ext cx="240566" cy="240565"/>
          </a:xfrm>
          <a:prstGeom prst="ellipse">
            <a:avLst/>
          </a:prstGeom>
          <a:solidFill>
            <a:schemeClr val="bg1"/>
          </a:solidFill>
          <a:ln w="28575">
            <a:solidFill>
              <a:srgbClr val="66CEF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5332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V="1">
            <a:off x="4463486" y="4089322"/>
            <a:ext cx="1588493" cy="203529"/>
          </a:xfrm>
          <a:custGeom>
            <a:avLst/>
            <a:gdLst>
              <a:gd name="T0" fmla="*/ 0 w 30411"/>
              <a:gd name="T1" fmla="*/ 0 h 15182"/>
              <a:gd name="T2" fmla="*/ 8766 w 30411"/>
              <a:gd name="T3" fmla="*/ 15182 h 15182"/>
              <a:gd name="T4" fmla="*/ 30411 w 30411"/>
              <a:gd name="T5" fmla="*/ 15182 h 15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0411" h="15182">
                <a:moveTo>
                  <a:pt x="0" y="0"/>
                </a:moveTo>
                <a:lnTo>
                  <a:pt x="8766" y="15182"/>
                </a:lnTo>
                <a:lnTo>
                  <a:pt x="30411" y="15182"/>
                </a:lnTo>
              </a:path>
            </a:pathLst>
          </a:custGeom>
          <a:noFill/>
          <a:ln w="28575">
            <a:solidFill>
              <a:srgbClr val="66CEF6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 sz="5332" b="1">
              <a:latin typeface="Arial" charset="0"/>
              <a:ea typeface="宋体" charset="-122"/>
            </a:endParaRPr>
          </a:p>
        </p:txBody>
      </p:sp>
      <p:sp>
        <p:nvSpPr>
          <p:cNvPr id="62" name="Oval 75"/>
          <p:cNvSpPr>
            <a:spLocks noChangeArrowheads="1"/>
          </p:cNvSpPr>
          <p:nvPr/>
        </p:nvSpPr>
        <p:spPr bwMode="auto">
          <a:xfrm>
            <a:off x="4048386" y="5189667"/>
            <a:ext cx="240566" cy="240565"/>
          </a:xfrm>
          <a:prstGeom prst="ellipse">
            <a:avLst/>
          </a:prstGeom>
          <a:solidFill>
            <a:schemeClr val="bg1"/>
          </a:solidFill>
          <a:ln w="28575">
            <a:solidFill>
              <a:srgbClr val="03689A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5332"/>
          </a:p>
        </p:txBody>
      </p:sp>
      <p:sp>
        <p:nvSpPr>
          <p:cNvPr id="63" name="Freeform 5"/>
          <p:cNvSpPr>
            <a:spLocks/>
          </p:cNvSpPr>
          <p:nvPr/>
        </p:nvSpPr>
        <p:spPr bwMode="auto">
          <a:xfrm>
            <a:off x="4288951" y="5334877"/>
            <a:ext cx="1763030" cy="92254"/>
          </a:xfrm>
          <a:custGeom>
            <a:avLst/>
            <a:gdLst>
              <a:gd name="T0" fmla="*/ 0 w 30411"/>
              <a:gd name="T1" fmla="*/ 0 h 15182"/>
              <a:gd name="T2" fmla="*/ 8766 w 30411"/>
              <a:gd name="T3" fmla="*/ 15182 h 15182"/>
              <a:gd name="T4" fmla="*/ 30411 w 30411"/>
              <a:gd name="T5" fmla="*/ 15182 h 15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0411" h="15182">
                <a:moveTo>
                  <a:pt x="0" y="0"/>
                </a:moveTo>
                <a:lnTo>
                  <a:pt x="8766" y="15182"/>
                </a:lnTo>
                <a:lnTo>
                  <a:pt x="30411" y="15182"/>
                </a:lnTo>
              </a:path>
            </a:pathLst>
          </a:custGeom>
          <a:noFill/>
          <a:ln w="28575">
            <a:solidFill>
              <a:srgbClr val="03689A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 sz="5332" b="1">
              <a:latin typeface="Arial" charset="0"/>
              <a:ea typeface="宋体" charset="-122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2337424" y="3278453"/>
            <a:ext cx="920965" cy="920965"/>
          </a:xfrm>
          <a:prstGeom prst="ellipse">
            <a:avLst/>
          </a:prstGeom>
          <a:noFill/>
          <a:ln w="76200">
            <a:solidFill>
              <a:srgbClr val="03689A"/>
            </a:solidFill>
          </a:ln>
          <a:effectLst>
            <a:innerShdw blurRad="50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7" rIns="91414" bIns="45707" rtlCol="0" anchor="ctr"/>
          <a:lstStyle/>
          <a:p>
            <a:pPr algn="ctr"/>
            <a:endParaRPr lang="zh-CN" altLang="en-US" sz="3066"/>
          </a:p>
        </p:txBody>
      </p:sp>
      <p:sp>
        <p:nvSpPr>
          <p:cNvPr id="3" name="AutoShape 3"/>
          <p:cNvSpPr>
            <a:spLocks noChangeAspect="1" noChangeArrowheads="1" noTextEdit="1"/>
          </p:cNvSpPr>
          <p:nvPr/>
        </p:nvSpPr>
        <p:spPr bwMode="auto">
          <a:xfrm>
            <a:off x="-3099771" y="1734782"/>
            <a:ext cx="1936051" cy="5065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5" tIns="60943" rIns="121885" bIns="60943" numCol="1" anchor="t" anchorCtr="0" compatLnSpc="1">
            <a:prstTxWarp prst="textNoShape">
              <a:avLst/>
            </a:prstTxWarp>
          </a:bodyPr>
          <a:lstStyle/>
          <a:p>
            <a:endParaRPr lang="zh-CN" altLang="en-US" sz="3066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D630CBCA-5D7C-B302-E342-7561D47B6046}"/>
              </a:ext>
            </a:extLst>
          </p:cNvPr>
          <p:cNvGrpSpPr/>
          <p:nvPr/>
        </p:nvGrpSpPr>
        <p:grpSpPr>
          <a:xfrm>
            <a:off x="2068196" y="3618484"/>
            <a:ext cx="1973553" cy="3363777"/>
            <a:chOff x="2068196" y="3618484"/>
            <a:chExt cx="1973553" cy="3363777"/>
          </a:xfrm>
        </p:grpSpPr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2068196" y="3618484"/>
              <a:ext cx="1822372" cy="2789225"/>
            </a:xfrm>
            <a:custGeom>
              <a:avLst/>
              <a:gdLst>
                <a:gd name="T0" fmla="*/ 139 w 144"/>
                <a:gd name="T1" fmla="*/ 95 h 223"/>
                <a:gd name="T2" fmla="*/ 138 w 144"/>
                <a:gd name="T3" fmla="*/ 87 h 223"/>
                <a:gd name="T4" fmla="*/ 126 w 144"/>
                <a:gd name="T5" fmla="*/ 77 h 223"/>
                <a:gd name="T6" fmla="*/ 115 w 144"/>
                <a:gd name="T7" fmla="*/ 87 h 223"/>
                <a:gd name="T8" fmla="*/ 115 w 144"/>
                <a:gd name="T9" fmla="*/ 79 h 223"/>
                <a:gd name="T10" fmla="*/ 103 w 144"/>
                <a:gd name="T11" fmla="*/ 70 h 223"/>
                <a:gd name="T12" fmla="*/ 91 w 144"/>
                <a:gd name="T13" fmla="*/ 79 h 223"/>
                <a:gd name="T14" fmla="*/ 91 w 144"/>
                <a:gd name="T15" fmla="*/ 72 h 223"/>
                <a:gd name="T16" fmla="*/ 79 w 144"/>
                <a:gd name="T17" fmla="*/ 63 h 223"/>
                <a:gd name="T18" fmla="*/ 67 w 144"/>
                <a:gd name="T19" fmla="*/ 70 h 223"/>
                <a:gd name="T20" fmla="*/ 67 w 144"/>
                <a:gd name="T21" fmla="*/ 9 h 223"/>
                <a:gd name="T22" fmla="*/ 56 w 144"/>
                <a:gd name="T23" fmla="*/ 0 h 223"/>
                <a:gd name="T24" fmla="*/ 44 w 144"/>
                <a:gd name="T25" fmla="*/ 9 h 223"/>
                <a:gd name="T26" fmla="*/ 44 w 144"/>
                <a:gd name="T27" fmla="*/ 129 h 223"/>
                <a:gd name="T28" fmla="*/ 44 w 144"/>
                <a:gd name="T29" fmla="*/ 130 h 223"/>
                <a:gd name="T30" fmla="*/ 44 w 144"/>
                <a:gd name="T31" fmla="*/ 133 h 223"/>
                <a:gd name="T32" fmla="*/ 44 w 144"/>
                <a:gd name="T33" fmla="*/ 136 h 223"/>
                <a:gd name="T34" fmla="*/ 24 w 144"/>
                <a:gd name="T35" fmla="*/ 96 h 223"/>
                <a:gd name="T36" fmla="*/ 9 w 144"/>
                <a:gd name="T37" fmla="*/ 93 h 223"/>
                <a:gd name="T38" fmla="*/ 3 w 144"/>
                <a:gd name="T39" fmla="*/ 107 h 223"/>
                <a:gd name="T40" fmla="*/ 31 w 144"/>
                <a:gd name="T41" fmla="*/ 175 h 223"/>
                <a:gd name="T42" fmla="*/ 52 w 144"/>
                <a:gd name="T43" fmla="*/ 202 h 223"/>
                <a:gd name="T44" fmla="*/ 58 w 144"/>
                <a:gd name="T45" fmla="*/ 216 h 223"/>
                <a:gd name="T46" fmla="*/ 133 w 144"/>
                <a:gd name="T47" fmla="*/ 215 h 223"/>
                <a:gd name="T48" fmla="*/ 141 w 144"/>
                <a:gd name="T49" fmla="*/ 188 h 223"/>
                <a:gd name="T50" fmla="*/ 143 w 144"/>
                <a:gd name="T51" fmla="*/ 146 h 223"/>
                <a:gd name="T52" fmla="*/ 139 w 144"/>
                <a:gd name="T53" fmla="*/ 9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4" h="223">
                  <a:moveTo>
                    <a:pt x="139" y="95"/>
                  </a:moveTo>
                  <a:cubicBezTo>
                    <a:pt x="138" y="87"/>
                    <a:pt x="138" y="87"/>
                    <a:pt x="138" y="87"/>
                  </a:cubicBezTo>
                  <a:cubicBezTo>
                    <a:pt x="138" y="82"/>
                    <a:pt x="133" y="77"/>
                    <a:pt x="126" y="77"/>
                  </a:cubicBezTo>
                  <a:cubicBezTo>
                    <a:pt x="120" y="77"/>
                    <a:pt x="115" y="82"/>
                    <a:pt x="115" y="87"/>
                  </a:cubicBezTo>
                  <a:cubicBezTo>
                    <a:pt x="115" y="79"/>
                    <a:pt x="115" y="79"/>
                    <a:pt x="115" y="79"/>
                  </a:cubicBezTo>
                  <a:cubicBezTo>
                    <a:pt x="115" y="74"/>
                    <a:pt x="109" y="70"/>
                    <a:pt x="103" y="70"/>
                  </a:cubicBezTo>
                  <a:cubicBezTo>
                    <a:pt x="96" y="70"/>
                    <a:pt x="91" y="74"/>
                    <a:pt x="91" y="79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67"/>
                    <a:pt x="86" y="63"/>
                    <a:pt x="79" y="63"/>
                  </a:cubicBezTo>
                  <a:cubicBezTo>
                    <a:pt x="73" y="63"/>
                    <a:pt x="68" y="66"/>
                    <a:pt x="67" y="70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4"/>
                    <a:pt x="62" y="0"/>
                    <a:pt x="56" y="0"/>
                  </a:cubicBezTo>
                  <a:cubicBezTo>
                    <a:pt x="49" y="0"/>
                    <a:pt x="44" y="4"/>
                    <a:pt x="44" y="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4" y="131"/>
                    <a:pt x="44" y="132"/>
                    <a:pt x="44" y="133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22" y="92"/>
                    <a:pt x="15" y="90"/>
                    <a:pt x="9" y="93"/>
                  </a:cubicBezTo>
                  <a:cubicBezTo>
                    <a:pt x="3" y="96"/>
                    <a:pt x="0" y="102"/>
                    <a:pt x="3" y="107"/>
                  </a:cubicBezTo>
                  <a:cubicBezTo>
                    <a:pt x="31" y="175"/>
                    <a:pt x="31" y="175"/>
                    <a:pt x="31" y="175"/>
                  </a:cubicBezTo>
                  <a:cubicBezTo>
                    <a:pt x="34" y="180"/>
                    <a:pt x="44" y="187"/>
                    <a:pt x="52" y="202"/>
                  </a:cubicBezTo>
                  <a:cubicBezTo>
                    <a:pt x="56" y="211"/>
                    <a:pt x="58" y="216"/>
                    <a:pt x="58" y="216"/>
                  </a:cubicBezTo>
                  <a:cubicBezTo>
                    <a:pt x="58" y="216"/>
                    <a:pt x="73" y="223"/>
                    <a:pt x="133" y="215"/>
                  </a:cubicBezTo>
                  <a:cubicBezTo>
                    <a:pt x="133" y="215"/>
                    <a:pt x="138" y="204"/>
                    <a:pt x="141" y="188"/>
                  </a:cubicBezTo>
                  <a:cubicBezTo>
                    <a:pt x="141" y="188"/>
                    <a:pt x="144" y="159"/>
                    <a:pt x="143" y="146"/>
                  </a:cubicBezTo>
                  <a:cubicBezTo>
                    <a:pt x="142" y="126"/>
                    <a:pt x="140" y="112"/>
                    <a:pt x="139" y="95"/>
                  </a:cubicBezTo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885" tIns="60943" rIns="121885" bIns="60943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066"/>
            </a:p>
          </p:txBody>
        </p:sp>
        <p:sp>
          <p:nvSpPr>
            <p:cNvPr id="7" name="Freeform 8"/>
            <p:cNvSpPr>
              <a:spLocks noEditPoints="1"/>
            </p:cNvSpPr>
            <p:nvPr/>
          </p:nvSpPr>
          <p:spPr bwMode="auto">
            <a:xfrm>
              <a:off x="2068196" y="3618484"/>
              <a:ext cx="1822372" cy="2738832"/>
            </a:xfrm>
            <a:custGeom>
              <a:avLst/>
              <a:gdLst>
                <a:gd name="T0" fmla="*/ 83 w 144"/>
                <a:gd name="T1" fmla="*/ 219 h 219"/>
                <a:gd name="T2" fmla="*/ 58 w 144"/>
                <a:gd name="T3" fmla="*/ 216 h 219"/>
                <a:gd name="T4" fmla="*/ 51 w 144"/>
                <a:gd name="T5" fmla="*/ 202 h 219"/>
                <a:gd name="T6" fmla="*/ 31 w 144"/>
                <a:gd name="T7" fmla="*/ 175 h 219"/>
                <a:gd name="T8" fmla="*/ 9 w 144"/>
                <a:gd name="T9" fmla="*/ 93 h 219"/>
                <a:gd name="T10" fmla="*/ 24 w 144"/>
                <a:gd name="T11" fmla="*/ 96 h 219"/>
                <a:gd name="T12" fmla="*/ 43 w 144"/>
                <a:gd name="T13" fmla="*/ 133 h 219"/>
                <a:gd name="T14" fmla="*/ 44 w 144"/>
                <a:gd name="T15" fmla="*/ 129 h 219"/>
                <a:gd name="T16" fmla="*/ 56 w 144"/>
                <a:gd name="T17" fmla="*/ 0 h 219"/>
                <a:gd name="T18" fmla="*/ 68 w 144"/>
                <a:gd name="T19" fmla="*/ 69 h 219"/>
                <a:gd name="T20" fmla="*/ 91 w 144"/>
                <a:gd name="T21" fmla="*/ 72 h 219"/>
                <a:gd name="T22" fmla="*/ 103 w 144"/>
                <a:gd name="T23" fmla="*/ 70 h 219"/>
                <a:gd name="T24" fmla="*/ 115 w 144"/>
                <a:gd name="T25" fmla="*/ 84 h 219"/>
                <a:gd name="T26" fmla="*/ 139 w 144"/>
                <a:gd name="T27" fmla="*/ 87 h 219"/>
                <a:gd name="T28" fmla="*/ 141 w 144"/>
                <a:gd name="T29" fmla="*/ 121 h 219"/>
                <a:gd name="T30" fmla="*/ 141 w 144"/>
                <a:gd name="T31" fmla="*/ 188 h 219"/>
                <a:gd name="T32" fmla="*/ 133 w 144"/>
                <a:gd name="T33" fmla="*/ 215 h 219"/>
                <a:gd name="T34" fmla="*/ 83 w 144"/>
                <a:gd name="T35" fmla="*/ 219 h 219"/>
                <a:gd name="T36" fmla="*/ 83 w 144"/>
                <a:gd name="T37" fmla="*/ 219 h 219"/>
                <a:gd name="T38" fmla="*/ 133 w 144"/>
                <a:gd name="T39" fmla="*/ 214 h 219"/>
                <a:gd name="T40" fmla="*/ 143 w 144"/>
                <a:gd name="T41" fmla="*/ 146 h 219"/>
                <a:gd name="T42" fmla="*/ 139 w 144"/>
                <a:gd name="T43" fmla="*/ 95 h 219"/>
                <a:gd name="T44" fmla="*/ 126 w 144"/>
                <a:gd name="T45" fmla="*/ 78 h 219"/>
                <a:gd name="T46" fmla="*/ 114 w 144"/>
                <a:gd name="T47" fmla="*/ 87 h 219"/>
                <a:gd name="T48" fmla="*/ 103 w 144"/>
                <a:gd name="T49" fmla="*/ 70 h 219"/>
                <a:gd name="T50" fmla="*/ 91 w 144"/>
                <a:gd name="T51" fmla="*/ 79 h 219"/>
                <a:gd name="T52" fmla="*/ 79 w 144"/>
                <a:gd name="T53" fmla="*/ 63 h 219"/>
                <a:gd name="T54" fmla="*/ 67 w 144"/>
                <a:gd name="T55" fmla="*/ 72 h 219"/>
                <a:gd name="T56" fmla="*/ 56 w 144"/>
                <a:gd name="T57" fmla="*/ 0 h 219"/>
                <a:gd name="T58" fmla="*/ 44 w 144"/>
                <a:gd name="T59" fmla="*/ 129 h 219"/>
                <a:gd name="T60" fmla="*/ 44 w 144"/>
                <a:gd name="T61" fmla="*/ 133 h 219"/>
                <a:gd name="T62" fmla="*/ 24 w 144"/>
                <a:gd name="T63" fmla="*/ 96 h 219"/>
                <a:gd name="T64" fmla="*/ 9 w 144"/>
                <a:gd name="T65" fmla="*/ 94 h 219"/>
                <a:gd name="T66" fmla="*/ 31 w 144"/>
                <a:gd name="T67" fmla="*/ 175 h 219"/>
                <a:gd name="T68" fmla="*/ 52 w 144"/>
                <a:gd name="T69" fmla="*/ 202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219">
                  <a:moveTo>
                    <a:pt x="83" y="219"/>
                  </a:moveTo>
                  <a:cubicBezTo>
                    <a:pt x="83" y="219"/>
                    <a:pt x="83" y="219"/>
                    <a:pt x="83" y="219"/>
                  </a:cubicBezTo>
                  <a:cubicBezTo>
                    <a:pt x="64" y="219"/>
                    <a:pt x="58" y="216"/>
                    <a:pt x="58" y="216"/>
                  </a:cubicBezTo>
                  <a:cubicBezTo>
                    <a:pt x="58" y="216"/>
                    <a:pt x="58" y="216"/>
                    <a:pt x="58" y="216"/>
                  </a:cubicBezTo>
                  <a:cubicBezTo>
                    <a:pt x="58" y="216"/>
                    <a:pt x="58" y="216"/>
                    <a:pt x="58" y="216"/>
                  </a:cubicBezTo>
                  <a:cubicBezTo>
                    <a:pt x="58" y="216"/>
                    <a:pt x="56" y="211"/>
                    <a:pt x="51" y="202"/>
                  </a:cubicBezTo>
                  <a:cubicBezTo>
                    <a:pt x="46" y="192"/>
                    <a:pt x="41" y="186"/>
                    <a:pt x="36" y="182"/>
                  </a:cubicBezTo>
                  <a:cubicBezTo>
                    <a:pt x="34" y="179"/>
                    <a:pt x="32" y="177"/>
                    <a:pt x="31" y="175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0" y="102"/>
                    <a:pt x="3" y="96"/>
                    <a:pt x="9" y="93"/>
                  </a:cubicBezTo>
                  <a:cubicBezTo>
                    <a:pt x="11" y="92"/>
                    <a:pt x="14" y="92"/>
                    <a:pt x="16" y="92"/>
                  </a:cubicBezTo>
                  <a:cubicBezTo>
                    <a:pt x="20" y="92"/>
                    <a:pt x="23" y="93"/>
                    <a:pt x="24" y="9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3" y="132"/>
                    <a:pt x="43" y="131"/>
                    <a:pt x="44" y="130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4"/>
                    <a:pt x="49" y="0"/>
                    <a:pt x="56" y="0"/>
                  </a:cubicBezTo>
                  <a:cubicBezTo>
                    <a:pt x="62" y="0"/>
                    <a:pt x="68" y="4"/>
                    <a:pt x="68" y="9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69" y="65"/>
                    <a:pt x="74" y="63"/>
                    <a:pt x="79" y="63"/>
                  </a:cubicBezTo>
                  <a:cubicBezTo>
                    <a:pt x="86" y="63"/>
                    <a:pt x="91" y="67"/>
                    <a:pt x="91" y="7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3" y="72"/>
                    <a:pt x="97" y="70"/>
                    <a:pt x="103" y="70"/>
                  </a:cubicBezTo>
                  <a:cubicBezTo>
                    <a:pt x="109" y="70"/>
                    <a:pt x="115" y="74"/>
                    <a:pt x="115" y="79"/>
                  </a:cubicBezTo>
                  <a:cubicBezTo>
                    <a:pt x="115" y="84"/>
                    <a:pt x="115" y="84"/>
                    <a:pt x="115" y="84"/>
                  </a:cubicBezTo>
                  <a:cubicBezTo>
                    <a:pt x="116" y="80"/>
                    <a:pt x="121" y="77"/>
                    <a:pt x="126" y="77"/>
                  </a:cubicBezTo>
                  <a:cubicBezTo>
                    <a:pt x="133" y="77"/>
                    <a:pt x="139" y="81"/>
                    <a:pt x="139" y="87"/>
                  </a:cubicBezTo>
                  <a:cubicBezTo>
                    <a:pt x="139" y="95"/>
                    <a:pt x="139" y="95"/>
                    <a:pt x="139" y="95"/>
                  </a:cubicBezTo>
                  <a:cubicBezTo>
                    <a:pt x="140" y="104"/>
                    <a:pt x="140" y="112"/>
                    <a:pt x="141" y="121"/>
                  </a:cubicBezTo>
                  <a:cubicBezTo>
                    <a:pt x="142" y="129"/>
                    <a:pt x="143" y="137"/>
                    <a:pt x="143" y="146"/>
                  </a:cubicBezTo>
                  <a:cubicBezTo>
                    <a:pt x="144" y="159"/>
                    <a:pt x="141" y="187"/>
                    <a:pt x="141" y="188"/>
                  </a:cubicBezTo>
                  <a:cubicBezTo>
                    <a:pt x="138" y="204"/>
                    <a:pt x="133" y="215"/>
                    <a:pt x="133" y="215"/>
                  </a:cubicBezTo>
                  <a:cubicBezTo>
                    <a:pt x="133" y="215"/>
                    <a:pt x="133" y="215"/>
                    <a:pt x="133" y="215"/>
                  </a:cubicBezTo>
                  <a:cubicBezTo>
                    <a:pt x="133" y="215"/>
                    <a:pt x="133" y="215"/>
                    <a:pt x="133" y="215"/>
                  </a:cubicBezTo>
                  <a:cubicBezTo>
                    <a:pt x="114" y="218"/>
                    <a:pt x="97" y="219"/>
                    <a:pt x="83" y="219"/>
                  </a:cubicBezTo>
                  <a:moveTo>
                    <a:pt x="58" y="216"/>
                  </a:moveTo>
                  <a:cubicBezTo>
                    <a:pt x="59" y="216"/>
                    <a:pt x="65" y="219"/>
                    <a:pt x="83" y="219"/>
                  </a:cubicBezTo>
                  <a:cubicBezTo>
                    <a:pt x="83" y="219"/>
                    <a:pt x="83" y="219"/>
                    <a:pt x="83" y="219"/>
                  </a:cubicBezTo>
                  <a:cubicBezTo>
                    <a:pt x="97" y="219"/>
                    <a:pt x="113" y="217"/>
                    <a:pt x="133" y="214"/>
                  </a:cubicBezTo>
                  <a:cubicBezTo>
                    <a:pt x="133" y="213"/>
                    <a:pt x="138" y="203"/>
                    <a:pt x="141" y="188"/>
                  </a:cubicBezTo>
                  <a:cubicBezTo>
                    <a:pt x="141" y="187"/>
                    <a:pt x="143" y="159"/>
                    <a:pt x="143" y="146"/>
                  </a:cubicBezTo>
                  <a:cubicBezTo>
                    <a:pt x="142" y="137"/>
                    <a:pt x="141" y="129"/>
                    <a:pt x="141" y="121"/>
                  </a:cubicBezTo>
                  <a:cubicBezTo>
                    <a:pt x="140" y="112"/>
                    <a:pt x="139" y="104"/>
                    <a:pt x="139" y="95"/>
                  </a:cubicBezTo>
                  <a:cubicBezTo>
                    <a:pt x="138" y="87"/>
                    <a:pt x="138" y="87"/>
                    <a:pt x="138" y="87"/>
                  </a:cubicBezTo>
                  <a:cubicBezTo>
                    <a:pt x="138" y="82"/>
                    <a:pt x="133" y="78"/>
                    <a:pt x="126" y="78"/>
                  </a:cubicBezTo>
                  <a:cubicBezTo>
                    <a:pt x="120" y="78"/>
                    <a:pt x="115" y="82"/>
                    <a:pt x="115" y="87"/>
                  </a:cubicBezTo>
                  <a:cubicBezTo>
                    <a:pt x="114" y="87"/>
                    <a:pt x="114" y="87"/>
                    <a:pt x="114" y="87"/>
                  </a:cubicBezTo>
                  <a:cubicBezTo>
                    <a:pt x="114" y="79"/>
                    <a:pt x="114" y="79"/>
                    <a:pt x="114" y="79"/>
                  </a:cubicBezTo>
                  <a:cubicBezTo>
                    <a:pt x="114" y="74"/>
                    <a:pt x="109" y="70"/>
                    <a:pt x="103" y="70"/>
                  </a:cubicBezTo>
                  <a:cubicBezTo>
                    <a:pt x="96" y="70"/>
                    <a:pt x="91" y="74"/>
                    <a:pt x="91" y="79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67"/>
                    <a:pt x="85" y="63"/>
                    <a:pt x="79" y="63"/>
                  </a:cubicBezTo>
                  <a:cubicBezTo>
                    <a:pt x="73" y="63"/>
                    <a:pt x="69" y="66"/>
                    <a:pt x="68" y="70"/>
                  </a:cubicBezTo>
                  <a:cubicBezTo>
                    <a:pt x="67" y="72"/>
                    <a:pt x="67" y="72"/>
                    <a:pt x="67" y="72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4"/>
                    <a:pt x="62" y="0"/>
                    <a:pt x="56" y="0"/>
                  </a:cubicBezTo>
                  <a:cubicBezTo>
                    <a:pt x="49" y="0"/>
                    <a:pt x="44" y="4"/>
                    <a:pt x="44" y="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4" y="129"/>
                    <a:pt x="44" y="129"/>
                    <a:pt x="44" y="130"/>
                  </a:cubicBezTo>
                  <a:cubicBezTo>
                    <a:pt x="44" y="131"/>
                    <a:pt x="44" y="132"/>
                    <a:pt x="44" y="133"/>
                  </a:cubicBezTo>
                  <a:cubicBezTo>
                    <a:pt x="44" y="137"/>
                    <a:pt x="44" y="137"/>
                    <a:pt x="44" y="137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22" y="94"/>
                    <a:pt x="19" y="92"/>
                    <a:pt x="16" y="92"/>
                  </a:cubicBezTo>
                  <a:cubicBezTo>
                    <a:pt x="14" y="92"/>
                    <a:pt x="11" y="93"/>
                    <a:pt x="9" y="94"/>
                  </a:cubicBezTo>
                  <a:cubicBezTo>
                    <a:pt x="4" y="96"/>
                    <a:pt x="1" y="102"/>
                    <a:pt x="3" y="107"/>
                  </a:cubicBezTo>
                  <a:cubicBezTo>
                    <a:pt x="31" y="175"/>
                    <a:pt x="31" y="175"/>
                    <a:pt x="31" y="175"/>
                  </a:cubicBezTo>
                  <a:cubicBezTo>
                    <a:pt x="32" y="177"/>
                    <a:pt x="34" y="179"/>
                    <a:pt x="37" y="181"/>
                  </a:cubicBezTo>
                  <a:cubicBezTo>
                    <a:pt x="41" y="186"/>
                    <a:pt x="47" y="192"/>
                    <a:pt x="52" y="202"/>
                  </a:cubicBezTo>
                  <a:cubicBezTo>
                    <a:pt x="56" y="210"/>
                    <a:pt x="58" y="215"/>
                    <a:pt x="58" y="216"/>
                  </a:cubicBezTo>
                </a:path>
              </a:pathLst>
            </a:custGeom>
            <a:solidFill>
              <a:srgbClr val="FFB57D"/>
            </a:solidFill>
            <a:ln>
              <a:noFill/>
            </a:ln>
          </p:spPr>
          <p:txBody>
            <a:bodyPr vert="horz" wrap="square" lIns="121885" tIns="60943" rIns="121885" bIns="60943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066"/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2650652" y="3655987"/>
              <a:ext cx="240249" cy="237905"/>
            </a:xfrm>
            <a:custGeom>
              <a:avLst/>
              <a:gdLst>
                <a:gd name="T0" fmla="*/ 12 w 19"/>
                <a:gd name="T1" fmla="*/ 0 h 19"/>
                <a:gd name="T2" fmla="*/ 12 w 19"/>
                <a:gd name="T3" fmla="*/ 0 h 19"/>
                <a:gd name="T4" fmla="*/ 6 w 19"/>
                <a:gd name="T5" fmla="*/ 0 h 19"/>
                <a:gd name="T6" fmla="*/ 0 w 19"/>
                <a:gd name="T7" fmla="*/ 6 h 19"/>
                <a:gd name="T8" fmla="*/ 0 w 19"/>
                <a:gd name="T9" fmla="*/ 13 h 19"/>
                <a:gd name="T10" fmla="*/ 6 w 19"/>
                <a:gd name="T11" fmla="*/ 19 h 19"/>
                <a:gd name="T12" fmla="*/ 7 w 19"/>
                <a:gd name="T13" fmla="*/ 19 h 19"/>
                <a:gd name="T14" fmla="*/ 13 w 19"/>
                <a:gd name="T15" fmla="*/ 19 h 19"/>
                <a:gd name="T16" fmla="*/ 19 w 19"/>
                <a:gd name="T17" fmla="*/ 13 h 19"/>
                <a:gd name="T18" fmla="*/ 19 w 19"/>
                <a:gd name="T19" fmla="*/ 6 h 19"/>
                <a:gd name="T20" fmla="*/ 12 w 19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9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7"/>
                    <a:pt x="3" y="19"/>
                    <a:pt x="6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6" y="19"/>
                    <a:pt x="19" y="16"/>
                    <a:pt x="19" y="13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2"/>
                    <a:pt x="16" y="0"/>
                    <a:pt x="12" y="0"/>
                  </a:cubicBezTo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885" tIns="60943" rIns="121885" bIns="60943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066"/>
            </a:p>
          </p:txBody>
        </p:sp>
        <p:sp>
          <p:nvSpPr>
            <p:cNvPr id="9" name="Freeform 10"/>
            <p:cNvSpPr>
              <a:spLocks/>
            </p:cNvSpPr>
            <p:nvPr/>
          </p:nvSpPr>
          <p:spPr bwMode="auto">
            <a:xfrm>
              <a:off x="2118590" y="4793943"/>
              <a:ext cx="278922" cy="275407"/>
            </a:xfrm>
            <a:custGeom>
              <a:avLst/>
              <a:gdLst>
                <a:gd name="T0" fmla="*/ 12 w 22"/>
                <a:gd name="T1" fmla="*/ 0 h 22"/>
                <a:gd name="T2" fmla="*/ 10 w 22"/>
                <a:gd name="T3" fmla="*/ 1 h 22"/>
                <a:gd name="T4" fmla="*/ 4 w 22"/>
                <a:gd name="T5" fmla="*/ 3 h 22"/>
                <a:gd name="T6" fmla="*/ 1 w 22"/>
                <a:gd name="T7" fmla="*/ 12 h 22"/>
                <a:gd name="T8" fmla="*/ 4 w 22"/>
                <a:gd name="T9" fmla="*/ 18 h 22"/>
                <a:gd name="T10" fmla="*/ 10 w 22"/>
                <a:gd name="T11" fmla="*/ 22 h 22"/>
                <a:gd name="T12" fmla="*/ 12 w 22"/>
                <a:gd name="T13" fmla="*/ 21 h 22"/>
                <a:gd name="T14" fmla="*/ 18 w 22"/>
                <a:gd name="T15" fmla="*/ 18 h 22"/>
                <a:gd name="T16" fmla="*/ 21 w 22"/>
                <a:gd name="T17" fmla="*/ 10 h 22"/>
                <a:gd name="T18" fmla="*/ 18 w 22"/>
                <a:gd name="T19" fmla="*/ 4 h 22"/>
                <a:gd name="T20" fmla="*/ 12 w 22"/>
                <a:gd name="T2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22">
                  <a:moveTo>
                    <a:pt x="12" y="0"/>
                  </a:moveTo>
                  <a:cubicBezTo>
                    <a:pt x="11" y="0"/>
                    <a:pt x="10" y="0"/>
                    <a:pt x="10" y="1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1" y="5"/>
                    <a:pt x="0" y="9"/>
                    <a:pt x="1" y="12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20"/>
                    <a:pt x="8" y="22"/>
                    <a:pt x="10" y="22"/>
                  </a:cubicBezTo>
                  <a:cubicBezTo>
                    <a:pt x="11" y="22"/>
                    <a:pt x="12" y="21"/>
                    <a:pt x="12" y="21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21" y="17"/>
                    <a:pt x="22" y="13"/>
                    <a:pt x="21" y="10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7" y="2"/>
                    <a:pt x="15" y="0"/>
                    <a:pt x="12" y="0"/>
                  </a:cubicBezTo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885" tIns="60943" rIns="121885" bIns="60943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066"/>
            </a:p>
          </p:txBody>
        </p:sp>
        <p:sp>
          <p:nvSpPr>
            <p:cNvPr id="10" name="Rectangle 11"/>
            <p:cNvSpPr>
              <a:spLocks noChangeArrowheads="1"/>
            </p:cNvSpPr>
            <p:nvPr/>
          </p:nvSpPr>
          <p:spPr bwMode="auto">
            <a:xfrm>
              <a:off x="2600258" y="6233090"/>
              <a:ext cx="1327812" cy="312909"/>
            </a:xfrm>
            <a:prstGeom prst="rect">
              <a:avLst/>
            </a:prstGeom>
            <a:solidFill>
              <a:srgbClr val="66CEF6"/>
            </a:solidFill>
            <a:ln>
              <a:noFill/>
            </a:ln>
          </p:spPr>
          <p:txBody>
            <a:bodyPr vert="horz" wrap="square" lIns="121885" tIns="60943" rIns="121885" bIns="60943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066"/>
            </a:p>
          </p:txBody>
        </p:sp>
        <p:sp>
          <p:nvSpPr>
            <p:cNvPr id="11" name="Rectangle 12"/>
            <p:cNvSpPr>
              <a:spLocks noChangeArrowheads="1"/>
            </p:cNvSpPr>
            <p:nvPr/>
          </p:nvSpPr>
          <p:spPr bwMode="auto">
            <a:xfrm>
              <a:off x="2511191" y="6370209"/>
              <a:ext cx="1530558" cy="612052"/>
            </a:xfrm>
            <a:prstGeom prst="rect">
              <a:avLst/>
            </a:prstGeom>
            <a:solidFill>
              <a:srgbClr val="2A3657"/>
            </a:solidFill>
            <a:ln>
              <a:noFill/>
            </a:ln>
          </p:spPr>
          <p:txBody>
            <a:bodyPr vert="horz" wrap="square" lIns="121885" tIns="60943" rIns="121885" bIns="60943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066"/>
            </a:p>
          </p:txBody>
        </p:sp>
      </p:grpSp>
    </p:spTree>
    <p:extLst>
      <p:ext uri="{BB962C8B-B14F-4D97-AF65-F5344CB8AC3E}">
        <p14:creationId xmlns:p14="http://schemas.microsoft.com/office/powerpoint/2010/main" val="2419029932"/>
      </p:ext>
    </p:extLst>
  </p:cSld>
  <p:clrMapOvr>
    <a:masterClrMapping/>
  </p:clrMapOvr>
  <p:transition spd="slow"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6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1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6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1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6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1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6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1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6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1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6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71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6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81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600"/>
                            </p:stCondLst>
                            <p:childTnLst>
                              <p:par>
                                <p:cTn id="1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4" grpId="0"/>
      <p:bldP spid="25" grpId="0" animBg="1"/>
      <p:bldP spid="30" grpId="0"/>
      <p:bldP spid="36" grpId="0"/>
      <p:bldP spid="42" grpId="0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4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710E2256-E6B7-0F4E-AC83-6EF174C5FA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734539"/>
              </p:ext>
            </p:extLst>
          </p:nvPr>
        </p:nvGraphicFramePr>
        <p:xfrm>
          <a:off x="735998" y="1364727"/>
          <a:ext cx="5199124" cy="1518511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299781">
                  <a:extLst>
                    <a:ext uri="{9D8B030D-6E8A-4147-A177-3AD203B41FA5}">
                      <a16:colId xmlns:a16="http://schemas.microsoft.com/office/drawing/2014/main" val="4002629523"/>
                    </a:ext>
                  </a:extLst>
                </a:gridCol>
                <a:gridCol w="1299781">
                  <a:extLst>
                    <a:ext uri="{9D8B030D-6E8A-4147-A177-3AD203B41FA5}">
                      <a16:colId xmlns:a16="http://schemas.microsoft.com/office/drawing/2014/main" val="2202075585"/>
                    </a:ext>
                  </a:extLst>
                </a:gridCol>
                <a:gridCol w="1299781">
                  <a:extLst>
                    <a:ext uri="{9D8B030D-6E8A-4147-A177-3AD203B41FA5}">
                      <a16:colId xmlns:a16="http://schemas.microsoft.com/office/drawing/2014/main" val="515256679"/>
                    </a:ext>
                  </a:extLst>
                </a:gridCol>
                <a:gridCol w="1299781">
                  <a:extLst>
                    <a:ext uri="{9D8B030D-6E8A-4147-A177-3AD203B41FA5}">
                      <a16:colId xmlns:a16="http://schemas.microsoft.com/office/drawing/2014/main" val="2638821607"/>
                    </a:ext>
                  </a:extLst>
                </a:gridCol>
              </a:tblGrid>
              <a:tr h="195640"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ts val="200"/>
                        </a:lnSpc>
                      </a:pP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ts val="200"/>
                        </a:lnSpc>
                      </a:pP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ts val="200"/>
                        </a:lnSpc>
                      </a:pP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ts val="200"/>
                        </a:lnSpc>
                      </a:pP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2513840"/>
                  </a:ext>
                </a:extLst>
              </a:tr>
              <a:tr h="440957"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Parallels 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16</a:t>
                      </a:r>
                      <a:endParaRPr lang="zh-TW" altLang="en-US" sz="1600" b="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8658084"/>
                  </a:ext>
                </a:extLst>
              </a:tr>
              <a:tr h="440957"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LUT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29243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58531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116344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741016"/>
                  </a:ext>
                </a:extLst>
              </a:tr>
              <a:tr h="440957"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Frequency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125MHz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125MHz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100MHz</a:t>
                      </a:r>
                      <a:endParaRPr lang="zh-TW" altLang="en-US" sz="1600" b="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j-cs"/>
                      </a:endParaRPr>
                    </a:p>
                  </a:txBody>
                  <a:tcPr marL="121904" marR="121904" marT="60952" marB="6095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7498407"/>
                  </a:ext>
                </a:extLst>
              </a:tr>
            </a:tbl>
          </a:graphicData>
        </a:graphic>
      </p:graphicFrame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BA59EFC-7490-5BCB-6286-3F8A8291EF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4715442"/>
              </p:ext>
            </p:extLst>
          </p:nvPr>
        </p:nvGraphicFramePr>
        <p:xfrm>
          <a:off x="6370115" y="1295169"/>
          <a:ext cx="5197724" cy="1525346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299431">
                  <a:extLst>
                    <a:ext uri="{9D8B030D-6E8A-4147-A177-3AD203B41FA5}">
                      <a16:colId xmlns:a16="http://schemas.microsoft.com/office/drawing/2014/main" val="4002629523"/>
                    </a:ext>
                  </a:extLst>
                </a:gridCol>
                <a:gridCol w="1299431">
                  <a:extLst>
                    <a:ext uri="{9D8B030D-6E8A-4147-A177-3AD203B41FA5}">
                      <a16:colId xmlns:a16="http://schemas.microsoft.com/office/drawing/2014/main" val="2202075585"/>
                    </a:ext>
                  </a:extLst>
                </a:gridCol>
                <a:gridCol w="1299431">
                  <a:extLst>
                    <a:ext uri="{9D8B030D-6E8A-4147-A177-3AD203B41FA5}">
                      <a16:colId xmlns:a16="http://schemas.microsoft.com/office/drawing/2014/main" val="515256679"/>
                    </a:ext>
                  </a:extLst>
                </a:gridCol>
                <a:gridCol w="1299431">
                  <a:extLst>
                    <a:ext uri="{9D8B030D-6E8A-4147-A177-3AD203B41FA5}">
                      <a16:colId xmlns:a16="http://schemas.microsoft.com/office/drawing/2014/main" val="2638821607"/>
                    </a:ext>
                  </a:extLst>
                </a:gridCol>
              </a:tblGrid>
              <a:tr h="204719"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ts val="200"/>
                        </a:lnSpc>
                      </a:pP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ts val="200"/>
                        </a:lnSpc>
                      </a:pP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ts val="200"/>
                        </a:lnSpc>
                      </a:pP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ts val="200"/>
                        </a:lnSpc>
                      </a:pP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0686965"/>
                  </a:ext>
                </a:extLst>
              </a:tr>
              <a:tr h="440209"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Parallels 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4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8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16</a:t>
                      </a:r>
                      <a:endParaRPr lang="zh-TW" altLang="en-US" sz="1600" b="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8658084"/>
                  </a:ext>
                </a:extLst>
              </a:tr>
              <a:tr h="440209"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Area(</a:t>
                      </a:r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  <a:sym typeface="Symbol" panose="05050102010706020507" pitchFamily="18" charset="2"/>
                        </a:rPr>
                        <a:t></a:t>
                      </a:r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m</a:t>
                      </a:r>
                      <a:r>
                        <a:rPr lang="en-US" altLang="zh-TW" sz="1600" b="0" kern="1200" baseline="300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)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3566786</a:t>
                      </a:r>
                      <a:r>
                        <a:rPr lang="zh-TW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 </a:t>
                      </a:r>
                      <a:endParaRPr lang="zh-TW" altLang="en-US" sz="1600" b="0" kern="1200" baseline="300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6765176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13238669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741016"/>
                  </a:ext>
                </a:extLst>
              </a:tr>
              <a:tr h="440209"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Frequency 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125MHz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125MHz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r>
                        <a:rPr lang="en-US" altLang="zh-TW" sz="1600" b="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125MHz</a:t>
                      </a:r>
                      <a:endParaRPr lang="zh-TW" altLang="en-US" sz="1600" b="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7498407"/>
                  </a:ext>
                </a:extLst>
              </a:tr>
            </a:tbl>
          </a:graphicData>
        </a:graphic>
      </p:graphicFrame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6739A4C2-A227-80B6-38D7-C939ECBFCA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1904569"/>
              </p:ext>
            </p:extLst>
          </p:nvPr>
        </p:nvGraphicFramePr>
        <p:xfrm>
          <a:off x="735998" y="3437615"/>
          <a:ext cx="7930088" cy="1661696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786054">
                  <a:extLst>
                    <a:ext uri="{9D8B030D-6E8A-4147-A177-3AD203B41FA5}">
                      <a16:colId xmlns:a16="http://schemas.microsoft.com/office/drawing/2014/main" val="1094838711"/>
                    </a:ext>
                  </a:extLst>
                </a:gridCol>
                <a:gridCol w="6144034">
                  <a:extLst>
                    <a:ext uri="{9D8B030D-6E8A-4147-A177-3AD203B41FA5}">
                      <a16:colId xmlns:a16="http://schemas.microsoft.com/office/drawing/2014/main" val="2038808609"/>
                    </a:ext>
                  </a:extLst>
                </a:gridCol>
              </a:tblGrid>
              <a:tr h="285171"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ts val="200"/>
                        </a:lnSpc>
                      </a:pP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ts val="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1809215"/>
                  </a:ext>
                </a:extLst>
              </a:tr>
              <a:tr h="426717"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Area 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2858.22 </a:t>
                      </a:r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  <a:sym typeface="Symbol" panose="05050102010706020507" pitchFamily="18" charset="2"/>
                        </a:rPr>
                        <a:t></a:t>
                      </a:r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m </a:t>
                      </a:r>
                      <a:r>
                        <a:rPr lang="zh-TW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×</a:t>
                      </a:r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 2858.16 </a:t>
                      </a:r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  <a:sym typeface="Symbol" panose="05050102010706020507" pitchFamily="18" charset="2"/>
                        </a:rPr>
                        <a:t></a:t>
                      </a:r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m(equivalent to 818627 logic gates)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520340"/>
                  </a:ext>
                </a:extLst>
              </a:tr>
              <a:tr h="474904"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Frequency 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113Mhz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090053"/>
                  </a:ext>
                </a:extLst>
              </a:tr>
              <a:tr h="474904"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Power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altLang="zh-TW" sz="1600" b="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423.29 </a:t>
                      </a:r>
                      <a:r>
                        <a:rPr lang="en-US" altLang="zh-TW" sz="1600" b="0" kern="1200" err="1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mW</a:t>
                      </a:r>
                      <a:endParaRPr lang="zh-TW" altLang="en-US" sz="1600" b="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121904" marR="121904" marT="60952" marB="60952">
                    <a:lnL>
                      <a:noFill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33032034"/>
                  </a:ext>
                </a:extLst>
              </a:tr>
            </a:tbl>
          </a:graphicData>
        </a:graphic>
      </p:graphicFrame>
      <p:grpSp>
        <p:nvGrpSpPr>
          <p:cNvPr id="9" name="群組 8">
            <a:extLst>
              <a:ext uri="{FF2B5EF4-FFF2-40B4-BE49-F238E27FC236}">
                <a16:creationId xmlns:a16="http://schemas.microsoft.com/office/drawing/2014/main" id="{1AF4FC2D-4750-0B7C-10FB-4E410BA114AD}"/>
              </a:ext>
            </a:extLst>
          </p:cNvPr>
          <p:cNvGrpSpPr/>
          <p:nvPr/>
        </p:nvGrpSpPr>
        <p:grpSpPr>
          <a:xfrm>
            <a:off x="603935" y="1083163"/>
            <a:ext cx="3055645" cy="569899"/>
            <a:chOff x="954088" y="823913"/>
            <a:chExt cx="2062162" cy="469900"/>
          </a:xfrm>
          <a:solidFill>
            <a:srgbClr val="5399DF"/>
          </a:solidFill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689F19F4-6131-4F4D-717C-4B9C40290C86}"/>
                </a:ext>
              </a:extLst>
            </p:cNvPr>
            <p:cNvSpPr/>
            <p:nvPr/>
          </p:nvSpPr>
          <p:spPr>
            <a:xfrm>
              <a:off x="954088" y="823913"/>
              <a:ext cx="82550" cy="4699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0"/>
                </a:cxn>
              </a:cxnLst>
              <a:rect l="0" t="0" r="0" b="0"/>
              <a:pathLst>
                <a:path w="102" h="474">
                  <a:moveTo>
                    <a:pt x="0" y="0"/>
                  </a:moveTo>
                  <a:lnTo>
                    <a:pt x="102" y="108"/>
                  </a:lnTo>
                  <a:lnTo>
                    <a:pt x="102" y="474"/>
                  </a:lnTo>
                  <a:lnTo>
                    <a:pt x="0" y="3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F81BD"/>
            </a:solidFill>
            <a:ln w="9525">
              <a:noFill/>
            </a:ln>
          </p:spPr>
          <p:txBody>
            <a:bodyPr/>
            <a:lstStyle/>
            <a:p>
              <a:endParaRPr lang="zh-CN" altLang="en-US" sz="1866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64B80C74-8B0E-0042-DAB6-5074B94BC08E}"/>
                </a:ext>
              </a:extLst>
            </p:cNvPr>
            <p:cNvSpPr/>
            <p:nvPr/>
          </p:nvSpPr>
          <p:spPr>
            <a:xfrm>
              <a:off x="954088" y="823913"/>
              <a:ext cx="2062162" cy="36353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0"/>
                </a:cxn>
              </a:cxnLst>
              <a:rect l="0" t="0" r="0" b="0"/>
              <a:pathLst>
                <a:path w="2547" h="366">
                  <a:moveTo>
                    <a:pt x="0" y="0"/>
                  </a:moveTo>
                  <a:lnTo>
                    <a:pt x="2547" y="0"/>
                  </a:lnTo>
                  <a:lnTo>
                    <a:pt x="2400" y="185"/>
                  </a:lnTo>
                  <a:lnTo>
                    <a:pt x="2547" y="366"/>
                  </a:lnTo>
                  <a:lnTo>
                    <a:pt x="0" y="3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F81BD"/>
            </a:solidFill>
            <a:ln w="9525">
              <a:noFill/>
            </a:ln>
          </p:spPr>
          <p:txBody>
            <a:bodyPr/>
            <a:lstStyle/>
            <a:p>
              <a:endParaRPr lang="zh-CN" altLang="en-US" sz="1866"/>
            </a:p>
          </p:txBody>
        </p:sp>
        <p:sp>
          <p:nvSpPr>
            <p:cNvPr id="12" name="TextBox 15">
              <a:extLst>
                <a:ext uri="{FF2B5EF4-FFF2-40B4-BE49-F238E27FC236}">
                  <a16:creationId xmlns:a16="http://schemas.microsoft.com/office/drawing/2014/main" id="{7D8D0F5F-3A6E-8A3D-F129-B20C4754AEFE}"/>
                </a:ext>
              </a:extLst>
            </p:cNvPr>
            <p:cNvSpPr txBox="1"/>
            <p:nvPr/>
          </p:nvSpPr>
          <p:spPr>
            <a:xfrm>
              <a:off x="1292905" y="848042"/>
              <a:ext cx="1187516" cy="312880"/>
            </a:xfrm>
            <a:prstGeom prst="rect">
              <a:avLst/>
            </a:prstGeom>
            <a:solidFill>
              <a:srgbClr val="4F81BD"/>
            </a:solidFill>
            <a:ln w="9525"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en-US" altLang="zh-CN" sz="1866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FPGA</a:t>
              </a:r>
              <a:endParaRPr lang="zh-CN" altLang="en-US" sz="1866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7A27EE69-240B-A0B6-1899-90F231953FB4}"/>
              </a:ext>
            </a:extLst>
          </p:cNvPr>
          <p:cNvGrpSpPr/>
          <p:nvPr/>
        </p:nvGrpSpPr>
        <p:grpSpPr>
          <a:xfrm>
            <a:off x="6249984" y="1058816"/>
            <a:ext cx="2893106" cy="569899"/>
            <a:chOff x="1357948" y="2280852"/>
            <a:chExt cx="2170112" cy="427480"/>
          </a:xfrm>
          <a:solidFill>
            <a:srgbClr val="5399DF"/>
          </a:solidFill>
        </p:grpSpPr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99D74BA6-975F-ACE5-6E53-BC0E47A32565}"/>
                </a:ext>
              </a:extLst>
            </p:cNvPr>
            <p:cNvSpPr/>
            <p:nvPr/>
          </p:nvSpPr>
          <p:spPr>
            <a:xfrm>
              <a:off x="1357948" y="2280852"/>
              <a:ext cx="86871" cy="427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0"/>
                </a:cxn>
              </a:cxnLst>
              <a:rect l="0" t="0" r="0" b="0"/>
              <a:pathLst>
                <a:path w="102" h="474">
                  <a:moveTo>
                    <a:pt x="0" y="0"/>
                  </a:moveTo>
                  <a:lnTo>
                    <a:pt x="102" y="108"/>
                  </a:lnTo>
                  <a:lnTo>
                    <a:pt x="102" y="474"/>
                  </a:lnTo>
                  <a:lnTo>
                    <a:pt x="0" y="3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F81BD"/>
            </a:solidFill>
            <a:ln w="9525">
              <a:noFill/>
            </a:ln>
          </p:spPr>
          <p:txBody>
            <a:bodyPr/>
            <a:lstStyle/>
            <a:p>
              <a:endParaRPr lang="zh-CN" altLang="en-US" sz="1866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C2A0AE32-781F-35CA-AEE9-0969267B76BD}"/>
                </a:ext>
              </a:extLst>
            </p:cNvPr>
            <p:cNvSpPr/>
            <p:nvPr/>
          </p:nvSpPr>
          <p:spPr>
            <a:xfrm>
              <a:off x="1357948" y="2280852"/>
              <a:ext cx="2170112" cy="33071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0"/>
                </a:cxn>
              </a:cxnLst>
              <a:rect l="0" t="0" r="0" b="0"/>
              <a:pathLst>
                <a:path w="2547" h="366">
                  <a:moveTo>
                    <a:pt x="0" y="0"/>
                  </a:moveTo>
                  <a:lnTo>
                    <a:pt x="2547" y="0"/>
                  </a:lnTo>
                  <a:lnTo>
                    <a:pt x="2400" y="185"/>
                  </a:lnTo>
                  <a:lnTo>
                    <a:pt x="2547" y="366"/>
                  </a:lnTo>
                  <a:lnTo>
                    <a:pt x="0" y="3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F81BD"/>
            </a:solidFill>
            <a:ln w="9525">
              <a:noFill/>
            </a:ln>
          </p:spPr>
          <p:txBody>
            <a:bodyPr/>
            <a:lstStyle/>
            <a:p>
              <a:endParaRPr lang="zh-CN" altLang="en-US" sz="1866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79081D1-E451-AAF5-333B-7C07483F0E50}"/>
                </a:ext>
              </a:extLst>
            </p:cNvPr>
            <p:cNvSpPr txBox="1"/>
            <p:nvPr/>
          </p:nvSpPr>
          <p:spPr>
            <a:xfrm>
              <a:off x="1714501" y="2302804"/>
              <a:ext cx="1249680" cy="284634"/>
            </a:xfrm>
            <a:prstGeom prst="rect">
              <a:avLst/>
            </a:prstGeom>
            <a:solidFill>
              <a:srgbClr val="4F81BD"/>
            </a:solidFill>
            <a:ln w="9525"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en-US" altLang="zh-CN" sz="1866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ASIC</a:t>
              </a:r>
              <a:endParaRPr lang="zh-CN" altLang="en-US" sz="1866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F2956460-7083-43B6-A191-44BB5D531132}"/>
              </a:ext>
            </a:extLst>
          </p:cNvPr>
          <p:cNvGrpSpPr/>
          <p:nvPr/>
        </p:nvGrpSpPr>
        <p:grpSpPr>
          <a:xfrm>
            <a:off x="614303" y="3144051"/>
            <a:ext cx="2879613" cy="569899"/>
            <a:chOff x="1357948" y="2280852"/>
            <a:chExt cx="2170112" cy="427480"/>
          </a:xfrm>
          <a:solidFill>
            <a:srgbClr val="5399DF"/>
          </a:solidFill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BF23B2D7-33F7-F09A-2F80-DE8A93D8EE48}"/>
                </a:ext>
              </a:extLst>
            </p:cNvPr>
            <p:cNvSpPr/>
            <p:nvPr/>
          </p:nvSpPr>
          <p:spPr>
            <a:xfrm>
              <a:off x="1357948" y="2280852"/>
              <a:ext cx="86871" cy="427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0"/>
                </a:cxn>
              </a:cxnLst>
              <a:rect l="0" t="0" r="0" b="0"/>
              <a:pathLst>
                <a:path w="102" h="474">
                  <a:moveTo>
                    <a:pt x="0" y="0"/>
                  </a:moveTo>
                  <a:lnTo>
                    <a:pt x="102" y="108"/>
                  </a:lnTo>
                  <a:lnTo>
                    <a:pt x="102" y="474"/>
                  </a:lnTo>
                  <a:lnTo>
                    <a:pt x="0" y="3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F81BD"/>
            </a:solidFill>
            <a:ln w="9525">
              <a:noFill/>
            </a:ln>
          </p:spPr>
          <p:txBody>
            <a:bodyPr/>
            <a:lstStyle/>
            <a:p>
              <a:endParaRPr lang="zh-CN" altLang="en-US" sz="1866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489E8C14-4D98-EA61-5447-A788666E1E87}"/>
                </a:ext>
              </a:extLst>
            </p:cNvPr>
            <p:cNvSpPr/>
            <p:nvPr/>
          </p:nvSpPr>
          <p:spPr>
            <a:xfrm>
              <a:off x="1357948" y="2280852"/>
              <a:ext cx="2170112" cy="33071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0"/>
                </a:cxn>
              </a:cxnLst>
              <a:rect l="0" t="0" r="0" b="0"/>
              <a:pathLst>
                <a:path w="2547" h="366">
                  <a:moveTo>
                    <a:pt x="0" y="0"/>
                  </a:moveTo>
                  <a:lnTo>
                    <a:pt x="2547" y="0"/>
                  </a:lnTo>
                  <a:lnTo>
                    <a:pt x="2400" y="185"/>
                  </a:lnTo>
                  <a:lnTo>
                    <a:pt x="2547" y="366"/>
                  </a:lnTo>
                  <a:lnTo>
                    <a:pt x="0" y="3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F81BD"/>
            </a:solidFill>
            <a:ln w="9525">
              <a:noFill/>
            </a:ln>
          </p:spPr>
          <p:txBody>
            <a:bodyPr/>
            <a:lstStyle/>
            <a:p>
              <a:endParaRPr lang="zh-CN" altLang="en-US" sz="1866"/>
            </a:p>
          </p:txBody>
        </p:sp>
        <p:sp>
          <p:nvSpPr>
            <p:cNvPr id="21" name="TextBox 15">
              <a:extLst>
                <a:ext uri="{FF2B5EF4-FFF2-40B4-BE49-F238E27FC236}">
                  <a16:creationId xmlns:a16="http://schemas.microsoft.com/office/drawing/2014/main" id="{53DB9FB5-80B3-CF98-E016-7FDDA67E1135}"/>
                </a:ext>
              </a:extLst>
            </p:cNvPr>
            <p:cNvSpPr txBox="1"/>
            <p:nvPr/>
          </p:nvSpPr>
          <p:spPr>
            <a:xfrm>
              <a:off x="1714501" y="2302804"/>
              <a:ext cx="1684018" cy="284634"/>
            </a:xfrm>
            <a:prstGeom prst="rect">
              <a:avLst/>
            </a:prstGeom>
            <a:solidFill>
              <a:srgbClr val="4F81BD"/>
            </a:solidFill>
            <a:ln w="9525"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en-US" altLang="zh-CN" sz="1866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After layout</a:t>
              </a:r>
            </a:p>
          </p:txBody>
        </p:sp>
      </p:grpSp>
      <p:pic>
        <p:nvPicPr>
          <p:cNvPr id="2" name="圖片 1">
            <a:extLst>
              <a:ext uri="{FF2B5EF4-FFF2-40B4-BE49-F238E27FC236}">
                <a16:creationId xmlns:a16="http://schemas.microsoft.com/office/drawing/2014/main" id="{089CF85E-FDEF-EB42-FF9C-D9F376DF6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3518" y="3429000"/>
            <a:ext cx="2664321" cy="2456627"/>
          </a:xfrm>
          <a:prstGeom prst="rect">
            <a:avLst/>
          </a:prstGeom>
        </p:spPr>
      </p:pic>
      <p:sp>
        <p:nvSpPr>
          <p:cNvPr id="7" name="文本框 9">
            <a:extLst>
              <a:ext uri="{FF2B5EF4-FFF2-40B4-BE49-F238E27FC236}">
                <a16:creationId xmlns:a16="http://schemas.microsoft.com/office/drawing/2014/main" id="{0721EA9E-B2D4-C41F-5E63-FB0575CE1FC0}"/>
              </a:ext>
            </a:extLst>
          </p:cNvPr>
          <p:cNvSpPr txBox="1"/>
          <p:nvPr/>
        </p:nvSpPr>
        <p:spPr>
          <a:xfrm>
            <a:off x="1120305" y="62410"/>
            <a:ext cx="5334942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結果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4309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9">
            <a:extLst>
              <a:ext uri="{FF2B5EF4-FFF2-40B4-BE49-F238E27FC236}">
                <a16:creationId xmlns:a16="http://schemas.microsoft.com/office/drawing/2014/main" id="{0721EA9E-B2D4-C41F-5E63-FB0575CE1FC0}"/>
              </a:ext>
            </a:extLst>
          </p:cNvPr>
          <p:cNvSpPr txBox="1"/>
          <p:nvPr/>
        </p:nvSpPr>
        <p:spPr>
          <a:xfrm>
            <a:off x="1120305" y="62410"/>
            <a:ext cx="5334942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結果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4F16FF-1673-353F-1AD7-DDEAC58C1CA9}"/>
              </a:ext>
            </a:extLst>
          </p:cNvPr>
          <p:cNvSpPr txBox="1">
            <a:spLocks/>
          </p:cNvSpPr>
          <p:nvPr/>
        </p:nvSpPr>
        <p:spPr>
          <a:xfrm>
            <a:off x="894090" y="954527"/>
            <a:ext cx="7886700" cy="365998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defTabSz="685800">
              <a:lnSpc>
                <a:spcPct val="100000"/>
              </a:lnSpc>
              <a:spcBef>
                <a:spcPts val="750"/>
              </a:spcBef>
            </a:pPr>
            <a:endParaRPr lang="en-US" altLang="zh-TW" sz="2100">
              <a:solidFill>
                <a:prstClr val="black"/>
              </a:solidFill>
              <a:latin typeface="Microsoft YaHei" panose="020B0503020204020204" pitchFamily="34" charset="-122"/>
              <a:ea typeface="微軟正黑體 Light"/>
            </a:endParaRPr>
          </a:p>
          <a:p>
            <a:pPr marL="171450" indent="-171450" defTabSz="685800">
              <a:lnSpc>
                <a:spcPct val="100000"/>
              </a:lnSpc>
              <a:spcBef>
                <a:spcPts val="750"/>
              </a:spcBef>
            </a:pPr>
            <a:endParaRPr lang="en-US" altLang="zh-TW" sz="2100">
              <a:solidFill>
                <a:prstClr val="black"/>
              </a:solidFill>
              <a:latin typeface="Microsoft YaHei" panose="020B0503020204020204" pitchFamily="34" charset="-122"/>
              <a:ea typeface="微軟正黑體 Ligh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表格 4">
                <a:extLst>
                  <a:ext uri="{FF2B5EF4-FFF2-40B4-BE49-F238E27FC236}">
                    <a16:creationId xmlns:a16="http://schemas.microsoft.com/office/drawing/2014/main" id="{642E921B-A7BD-672E-A67C-B51BF4C0825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926156152"/>
                  </p:ext>
                </p:extLst>
              </p:nvPr>
            </p:nvGraphicFramePr>
            <p:xfrm>
              <a:off x="601622" y="4058230"/>
              <a:ext cx="10987168" cy="21669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746792">
                      <a:extLst>
                        <a:ext uri="{9D8B030D-6E8A-4147-A177-3AD203B41FA5}">
                          <a16:colId xmlns:a16="http://schemas.microsoft.com/office/drawing/2014/main" val="2612624223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2990621163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288553345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1210712425"/>
                        </a:ext>
                      </a:extLst>
                    </a:gridCol>
                  </a:tblGrid>
                  <a:tr h="433392">
                    <a:tc>
                      <a:txBody>
                        <a:bodyPr/>
                        <a:lstStyle/>
                        <a:p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ASIC TSMC 180nm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MAX_PROCESS_SIZE=4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MAX_PROCESS_SIZE=16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1110013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Frequency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125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125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125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1596833708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Throughput of 4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4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≈1080p@26.79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≈1080p@32.15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≈1080p@35.72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55674727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Throughput of 8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≈1080p@53.58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≈1080p@80.37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≈1080p@107.16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3348933928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Throughput of 16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16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≈1080p@71.44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≈1080p@128.60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≈1080p@214.33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192157478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表格 4">
                <a:extLst>
                  <a:ext uri="{FF2B5EF4-FFF2-40B4-BE49-F238E27FC236}">
                    <a16:creationId xmlns:a16="http://schemas.microsoft.com/office/drawing/2014/main" id="{642E921B-A7BD-672E-A67C-B51BF4C0825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926156152"/>
                  </p:ext>
                </p:extLst>
              </p:nvPr>
            </p:nvGraphicFramePr>
            <p:xfrm>
              <a:off x="601622" y="4058230"/>
              <a:ext cx="10987168" cy="21669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746792">
                      <a:extLst>
                        <a:ext uri="{9D8B030D-6E8A-4147-A177-3AD203B41FA5}">
                          <a16:colId xmlns:a16="http://schemas.microsoft.com/office/drawing/2014/main" val="2612624223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2990621163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288553345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1210712425"/>
                        </a:ext>
                      </a:extLst>
                    </a:gridCol>
                  </a:tblGrid>
                  <a:tr h="433392">
                    <a:tc>
                      <a:txBody>
                        <a:bodyPr/>
                        <a:lstStyle/>
                        <a:p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ASIC TSMC 180nm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MAX_PROCESS_SIZE=4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MAX_PROCESS_SIZE=16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1110013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Frequency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125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125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125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1596833708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68580" marR="68580" marT="34290" marB="34290" anchor="ctr">
                        <a:blipFill>
                          <a:blip r:embed="rId4"/>
                          <a:stretch>
                            <a:fillRect l="-222" t="-202817" r="-300443" b="-2070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≈1080p@26.79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≈1080p@32.15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≈1080p@35.72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55674727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68580" marR="68580" marT="34290" marB="34290" anchor="ctr">
                        <a:blipFill>
                          <a:blip r:embed="rId4"/>
                          <a:stretch>
                            <a:fillRect l="-222" t="-298611" r="-300443" b="-1041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≈1080p@53.58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≈1080p@80.37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≈1080p@107.16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3348933928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68580" marR="68580" marT="34290" marB="34290" anchor="ctr">
                        <a:blipFill>
                          <a:blip r:embed="rId4"/>
                          <a:stretch>
                            <a:fillRect l="-222" t="-404225" r="-300443" b="-5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≈1080p@71.44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≈1080p@128.60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≈1080p@214.33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192157478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6F8EB39D-F501-17D6-0467-C15B57EEF50A}"/>
                  </a:ext>
                </a:extLst>
              </p:cNvPr>
              <p:cNvSpPr txBox="1"/>
              <p:nvPr/>
            </p:nvSpPr>
            <p:spPr>
              <a:xfrm>
                <a:off x="7705676" y="657795"/>
                <a:ext cx="3883114" cy="788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68580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𝐹𝑟𝑎𝑚𝑒</m:t>
                      </m:r>
                      <m:r>
                        <a:rPr lang="en-US" altLang="zh-TW" sz="1600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1600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𝑟𝑎𝑡𝑒𝑠</m:t>
                      </m:r>
                      <m:r>
                        <a:rPr lang="en-US" altLang="zh-TW" sz="1600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zh-TW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en-US" altLang="zh-TW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𝑟𝑒𝑞𝑢𝑒𝑛𝑐𝑦</m:t>
                          </m:r>
                        </m:num>
                        <m:den>
                          <m:f>
                            <m:fPr>
                              <m:ctrlPr>
                                <a:rPr lang="en-US" altLang="zh-TW" sz="1600" i="1" dirty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TW" sz="1600" dirty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1080∗1920∗3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altLang="zh-TW" sz="1600" i="1" dirty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sz="1600" dirty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block</m:t>
                                  </m:r>
                                  <m:r>
                                    <a:rPr lang="en-US" altLang="zh-TW" sz="1600" dirty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_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TW" sz="1600" dirty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size</m:t>
                                  </m:r>
                                </m:e>
                                <m:sup>
                                  <m:r>
                                    <a:rPr lang="en-US" altLang="zh-TW" sz="1600" i="1" dirty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altLang="zh-TW" sz="1600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sz="16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∗ </m:t>
                          </m:r>
                          <m:r>
                            <m:rPr>
                              <m:sty m:val="p"/>
                            </m:rPr>
                            <a:rPr lang="en-US" altLang="zh-TW" sz="16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cycle</m:t>
                          </m:r>
                        </m:den>
                      </m:f>
                      <m:r>
                        <a:rPr lang="en-US" altLang="zh-TW" sz="16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altLang="zh-TW" sz="1600" dirty="0">
                  <a:solidFill>
                    <a:prstClr val="black"/>
                  </a:solidFill>
                  <a:latin typeface="Microsoft YaHei" panose="020B0503020204020204" pitchFamily="34" charset="-122"/>
                  <a:ea typeface="微軟正黑體 Light"/>
                </a:endParaRPr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6F8EB39D-F501-17D6-0467-C15B57EEF5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5676" y="657795"/>
                <a:ext cx="3883114" cy="788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2" name="表格 21">
                <a:extLst>
                  <a:ext uri="{FF2B5EF4-FFF2-40B4-BE49-F238E27FC236}">
                    <a16:creationId xmlns:a16="http://schemas.microsoft.com/office/drawing/2014/main" id="{599AA62B-F51D-4B58-67D3-2900BDAA5C06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768792850"/>
                  </p:ext>
                </p:extLst>
              </p:nvPr>
            </p:nvGraphicFramePr>
            <p:xfrm>
              <a:off x="601622" y="1594953"/>
              <a:ext cx="10987168" cy="21669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746792">
                      <a:extLst>
                        <a:ext uri="{9D8B030D-6E8A-4147-A177-3AD203B41FA5}">
                          <a16:colId xmlns:a16="http://schemas.microsoft.com/office/drawing/2014/main" val="2612624223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2990621163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288553345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1210712425"/>
                        </a:ext>
                      </a:extLst>
                    </a:gridCol>
                  </a:tblGrid>
                  <a:tr h="4333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FPGA </a:t>
                          </a:r>
                          <a:r>
                            <a:rPr lang="en-US" altLang="zh-TW" sz="1600" dirty="0" err="1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Virtex</a:t>
                          </a: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 7 28nm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MAX_PROCESS_SIZE=4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MAX_PROCESS_SIZE=16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1110013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Frequency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125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125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100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1596833708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Throughput of 4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4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≈1080p@26.79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≈1080p@32.15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≈1080p@28.57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55674727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Throughput of 8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≈1080p@53.58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≈1080p@80.37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≈1080p@85.73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3348933928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Throughput of 16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16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≈1080p@71.44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≈1080p@128.60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≈1080p@171.46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192157478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2" name="表格 21">
                <a:extLst>
                  <a:ext uri="{FF2B5EF4-FFF2-40B4-BE49-F238E27FC236}">
                    <a16:creationId xmlns:a16="http://schemas.microsoft.com/office/drawing/2014/main" id="{599AA62B-F51D-4B58-67D3-2900BDAA5C06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768792850"/>
                  </p:ext>
                </p:extLst>
              </p:nvPr>
            </p:nvGraphicFramePr>
            <p:xfrm>
              <a:off x="601622" y="1594953"/>
              <a:ext cx="10987168" cy="21669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746792">
                      <a:extLst>
                        <a:ext uri="{9D8B030D-6E8A-4147-A177-3AD203B41FA5}">
                          <a16:colId xmlns:a16="http://schemas.microsoft.com/office/drawing/2014/main" val="2612624223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2990621163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288553345"/>
                        </a:ext>
                      </a:extLst>
                    </a:gridCol>
                    <a:gridCol w="2746792">
                      <a:extLst>
                        <a:ext uri="{9D8B030D-6E8A-4147-A177-3AD203B41FA5}">
                          <a16:colId xmlns:a16="http://schemas.microsoft.com/office/drawing/2014/main" val="1210712425"/>
                        </a:ext>
                      </a:extLst>
                    </a:gridCol>
                  </a:tblGrid>
                  <a:tr h="4333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FPGA </a:t>
                          </a:r>
                          <a:r>
                            <a:rPr lang="en-US" altLang="zh-TW" sz="1600" dirty="0" err="1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Virtex</a:t>
                          </a: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 7 28nm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MAX_PROCESS_SIZE=4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MAX_PROCESS_SIZE=16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1110013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Frequency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125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125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100 MHz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1596833708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68580" marR="68580" marT="34290" marB="34290" anchor="ctr">
                        <a:blipFill>
                          <a:blip r:embed="rId6"/>
                          <a:stretch>
                            <a:fillRect l="-222" t="-202817" r="-300443" b="-2070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≈1080p@26.79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≈1080p@32.15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≈1080p@28.57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55674727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68580" marR="68580" marT="34290" marB="34290" anchor="ctr">
                        <a:blipFill>
                          <a:blip r:embed="rId6"/>
                          <a:stretch>
                            <a:fillRect l="-222" t="-298611" r="-300443" b="-1041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≈1080p@53.58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≈1080p@80.37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≈1080p@85.73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3348933928"/>
                      </a:ext>
                    </a:extLst>
                  </a:tr>
                  <a:tr h="433392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68580" marR="68580" marT="34290" marB="34290" anchor="ctr">
                        <a:blipFill>
                          <a:blip r:embed="rId6"/>
                          <a:stretch>
                            <a:fillRect l="-222" t="-404225" r="-300443" b="-5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≈1080p@71.44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≈1080p@128.60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 dirty="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≈1080p@171.46</a:t>
                          </a:r>
                          <a:endParaRPr lang="zh-TW" altLang="en-US" sz="16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68580" marR="68580" marT="34290" marB="34290" anchor="ctr"/>
                    </a:tc>
                    <a:extLst>
                      <a:ext uri="{0D108BD9-81ED-4DB2-BD59-A6C34878D82A}">
                        <a16:rowId xmlns:a16="http://schemas.microsoft.com/office/drawing/2014/main" val="1921574785"/>
                      </a:ext>
                    </a:extLst>
                  </a:tr>
                </a:tbl>
              </a:graphicData>
            </a:graphic>
          </p:graphicFrame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445320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9">
            <a:extLst>
              <a:ext uri="{FF2B5EF4-FFF2-40B4-BE49-F238E27FC236}">
                <a16:creationId xmlns:a16="http://schemas.microsoft.com/office/drawing/2014/main" id="{0721EA9E-B2D4-C41F-5E63-FB0575CE1FC0}"/>
              </a:ext>
            </a:extLst>
          </p:cNvPr>
          <p:cNvSpPr txBox="1"/>
          <p:nvPr/>
        </p:nvSpPr>
        <p:spPr>
          <a:xfrm>
            <a:off x="1120305" y="62410"/>
            <a:ext cx="5334942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結果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4F16FF-1673-353F-1AD7-DDEAC58C1CA9}"/>
              </a:ext>
            </a:extLst>
          </p:cNvPr>
          <p:cNvSpPr txBox="1">
            <a:spLocks/>
          </p:cNvSpPr>
          <p:nvPr/>
        </p:nvSpPr>
        <p:spPr>
          <a:xfrm>
            <a:off x="894090" y="954527"/>
            <a:ext cx="7886700" cy="365998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defTabSz="685800">
              <a:lnSpc>
                <a:spcPct val="100000"/>
              </a:lnSpc>
              <a:spcBef>
                <a:spcPts val="750"/>
              </a:spcBef>
            </a:pPr>
            <a:endParaRPr lang="en-US" altLang="zh-TW" sz="2100">
              <a:solidFill>
                <a:prstClr val="black"/>
              </a:solidFill>
              <a:latin typeface="Microsoft YaHei" panose="020B0503020204020204" pitchFamily="34" charset="-122"/>
              <a:ea typeface="微軟正黑體 Light"/>
            </a:endParaRPr>
          </a:p>
          <a:p>
            <a:pPr marL="171450" indent="-171450" defTabSz="685800">
              <a:lnSpc>
                <a:spcPct val="100000"/>
              </a:lnSpc>
              <a:spcBef>
                <a:spcPts val="750"/>
              </a:spcBef>
            </a:pPr>
            <a:endParaRPr lang="en-US" altLang="zh-TW" sz="2100">
              <a:solidFill>
                <a:prstClr val="black"/>
              </a:solidFill>
              <a:latin typeface="Microsoft YaHei" panose="020B0503020204020204" pitchFamily="34" charset="-122"/>
              <a:ea typeface="微軟正黑體 Ligh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9F9A08-9E81-7508-D723-E100F1510CAD}"/>
              </a:ext>
            </a:extLst>
          </p:cNvPr>
          <p:cNvSpPr txBox="1">
            <a:spLocks/>
          </p:cNvSpPr>
          <p:nvPr/>
        </p:nvSpPr>
        <p:spPr>
          <a:xfrm>
            <a:off x="894090" y="954527"/>
            <a:ext cx="7886700" cy="365998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TW" sz="2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微軟正黑體 Light"/>
              <a:cs typeface="+mn-cs"/>
            </a:endParaRP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TW" sz="2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微軟正黑體 Light"/>
              <a:cs typeface="+mn-cs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0DB55E4-ACA8-7053-E428-738CE89B6E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1322244"/>
              </p:ext>
            </p:extLst>
          </p:nvPr>
        </p:nvGraphicFramePr>
        <p:xfrm>
          <a:off x="646439" y="1271233"/>
          <a:ext cx="10999460" cy="26528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7211">
                  <a:extLst>
                    <a:ext uri="{9D8B030D-6E8A-4147-A177-3AD203B41FA5}">
                      <a16:colId xmlns:a16="http://schemas.microsoft.com/office/drawing/2014/main" val="3333530893"/>
                    </a:ext>
                  </a:extLst>
                </a:gridCol>
                <a:gridCol w="1826800">
                  <a:extLst>
                    <a:ext uri="{9D8B030D-6E8A-4147-A177-3AD203B41FA5}">
                      <a16:colId xmlns:a16="http://schemas.microsoft.com/office/drawing/2014/main" val="2612624223"/>
                    </a:ext>
                  </a:extLst>
                </a:gridCol>
                <a:gridCol w="2573909">
                  <a:extLst>
                    <a:ext uri="{9D8B030D-6E8A-4147-A177-3AD203B41FA5}">
                      <a16:colId xmlns:a16="http://schemas.microsoft.com/office/drawing/2014/main" val="2990621163"/>
                    </a:ext>
                  </a:extLst>
                </a:gridCol>
                <a:gridCol w="2580770">
                  <a:extLst>
                    <a:ext uri="{9D8B030D-6E8A-4147-A177-3AD203B41FA5}">
                      <a16:colId xmlns:a16="http://schemas.microsoft.com/office/drawing/2014/main" val="288553345"/>
                    </a:ext>
                  </a:extLst>
                </a:gridCol>
                <a:gridCol w="2580770">
                  <a:extLst>
                    <a:ext uri="{9D8B030D-6E8A-4147-A177-3AD203B41FA5}">
                      <a16:colId xmlns:a16="http://schemas.microsoft.com/office/drawing/2014/main" val="1210712425"/>
                    </a:ext>
                  </a:extLst>
                </a:gridCol>
              </a:tblGrid>
              <a:tr h="330123">
                <a:tc gridSpan="2">
                  <a:txBody>
                    <a:bodyPr/>
                    <a:lstStyle/>
                    <a:p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FPGA </a:t>
                      </a:r>
                      <a:r>
                        <a:rPr lang="en-US" altLang="zh-TW" sz="160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Virtex</a:t>
                      </a: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7 28nm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r>
                        <a:rPr lang="en-US" altLang="zh-TW"/>
                        <a:t>ASIC</a:t>
                      </a:r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MAX_PROCESS_SIZE=4</a:t>
                      </a:r>
                    </a:p>
                  </a:txBody>
                  <a:tcPr marL="68580" marR="68580" marT="34290" marB="3429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MAX_PROCESS_SIZE=8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MAX_PROCESS_SIZE=16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110013"/>
                  </a:ext>
                </a:extLst>
              </a:tr>
              <a:tr h="346682">
                <a:tc gridSpan="2">
                  <a:txBody>
                    <a:bodyPr/>
                    <a:lstStyle/>
                    <a:p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Frequency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 hMerge="1">
                  <a:txBody>
                    <a:bodyPr/>
                    <a:lstStyle/>
                    <a:p>
                      <a:r>
                        <a:rPr lang="en-US" altLang="zh-TW"/>
                        <a:t>Frequency</a:t>
                      </a:r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125</a:t>
                      </a:r>
                      <a:r>
                        <a:rPr lang="zh-TW" altLang="en-US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MHz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125</a:t>
                      </a:r>
                      <a:r>
                        <a:rPr lang="zh-TW" altLang="en-US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MHz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100</a:t>
                      </a:r>
                      <a:r>
                        <a:rPr lang="zh-TW" altLang="en-US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MHz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596833708"/>
                  </a:ext>
                </a:extLst>
              </a:tr>
              <a:tr h="343125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Total Cycles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crowd_run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716758440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451988829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320259661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52525399"/>
                  </a:ext>
                </a:extLst>
              </a:tr>
              <a:tr h="33012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ducks_take_off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613985323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350048793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218324986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200219797"/>
                  </a:ext>
                </a:extLst>
              </a:tr>
              <a:tr h="330123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Total Times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crowd_run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ct val="100000"/>
                        </a:lnSpc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5.734067</a:t>
                      </a:r>
                      <a:endParaRPr lang="zh-TW" altLang="en-US" sz="160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ct val="100000"/>
                        </a:lnSpc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3.61591</a:t>
                      </a:r>
                      <a:endParaRPr lang="zh-TW" altLang="en-US" sz="160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00000"/>
                        </a:lnSpc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3.202596</a:t>
                      </a:r>
                      <a:endParaRPr lang="zh-TW" altLang="en-US" sz="160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93602952"/>
                  </a:ext>
                </a:extLst>
              </a:tr>
              <a:tr h="33012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2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ducks_take_off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ct val="100000"/>
                        </a:lnSpc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4.911882</a:t>
                      </a:r>
                      <a:endParaRPr lang="zh-TW" altLang="en-US" sz="160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ct val="100000"/>
                        </a:lnSpc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2.80039</a:t>
                      </a:r>
                      <a:endParaRPr lang="zh-TW" altLang="en-US" sz="1600" kern="120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00000"/>
                        </a:lnSpc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2.183249</a:t>
                      </a:r>
                      <a:endParaRPr lang="zh-TW" altLang="en-US" sz="160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46967748"/>
                  </a:ext>
                </a:extLst>
              </a:tr>
              <a:tr h="330123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Throughput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crowd_run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≈1080p@87.19</a:t>
                      </a:r>
                      <a:endParaRPr lang="zh-TW" altLang="en-US" sz="16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≈1080p@138.27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≈1080p@156.12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55674727"/>
                  </a:ext>
                </a:extLst>
              </a:tr>
              <a:tr h="298467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ducks_take_off</a:t>
                      </a:r>
                      <a:endParaRPr lang="zh-TW" altLang="en-US" sz="16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≈1080p@101.79</a:t>
                      </a:r>
                      <a:endParaRPr lang="zh-TW" altLang="en-US" sz="16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≈1080p@178.54</a:t>
                      </a:r>
                      <a:endParaRPr lang="zh-TW" altLang="en-US" sz="16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≈1080p@229.16</a:t>
                      </a:r>
                      <a:endParaRPr lang="zh-TW" altLang="en-US" sz="16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872309553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5CD040D-1592-1027-8F5B-B65C723BAD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5103964"/>
              </p:ext>
            </p:extLst>
          </p:nvPr>
        </p:nvGraphicFramePr>
        <p:xfrm>
          <a:off x="646439" y="4254500"/>
          <a:ext cx="10999459" cy="20038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5113">
                  <a:extLst>
                    <a:ext uri="{9D8B030D-6E8A-4147-A177-3AD203B41FA5}">
                      <a16:colId xmlns:a16="http://schemas.microsoft.com/office/drawing/2014/main" val="695678217"/>
                    </a:ext>
                  </a:extLst>
                </a:gridCol>
                <a:gridCol w="1782352">
                  <a:extLst>
                    <a:ext uri="{9D8B030D-6E8A-4147-A177-3AD203B41FA5}">
                      <a16:colId xmlns:a16="http://schemas.microsoft.com/office/drawing/2014/main" val="2612624223"/>
                    </a:ext>
                  </a:extLst>
                </a:gridCol>
                <a:gridCol w="3875997">
                  <a:extLst>
                    <a:ext uri="{9D8B030D-6E8A-4147-A177-3AD203B41FA5}">
                      <a16:colId xmlns:a16="http://schemas.microsoft.com/office/drawing/2014/main" val="2990621163"/>
                    </a:ext>
                  </a:extLst>
                </a:gridCol>
                <a:gridCol w="3875997">
                  <a:extLst>
                    <a:ext uri="{9D8B030D-6E8A-4147-A177-3AD203B41FA5}">
                      <a16:colId xmlns:a16="http://schemas.microsoft.com/office/drawing/2014/main" val="288553345"/>
                    </a:ext>
                  </a:extLst>
                </a:gridCol>
              </a:tblGrid>
              <a:tr h="408614">
                <a:tc gridSpan="2">
                  <a:txBody>
                    <a:bodyPr/>
                    <a:lstStyle/>
                    <a:p>
                      <a:r>
                        <a:rPr lang="en-US" altLang="zh-TW" sz="1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System</a:t>
                      </a:r>
                      <a:endParaRPr lang="zh-TW" altLang="en-US" sz="16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r>
                        <a:rPr lang="en-US" altLang="zh-TW"/>
                        <a:t>System</a:t>
                      </a:r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Intel i5 7500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Intel i7 9700</a:t>
                      </a:r>
                      <a:endParaRPr lang="zh-TW" altLang="en-US" sz="16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110013"/>
                  </a:ext>
                </a:extLst>
              </a:tr>
              <a:tr h="408614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Average of ten run times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crowd_run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9.283722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7.5218906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200219797"/>
                  </a:ext>
                </a:extLst>
              </a:tr>
              <a:tr h="40861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ducks_take_off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7.9379761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6.3716217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55674727"/>
                  </a:ext>
                </a:extLst>
              </a:tr>
              <a:tr h="408614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Throughput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crowd_run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≈1080p@53.85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≈1080p@66.47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872309553"/>
                  </a:ext>
                </a:extLst>
              </a:tr>
              <a:tr h="369432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ducks_take_off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≈1080p@62.98</a:t>
                      </a:r>
                      <a:endParaRPr lang="zh-TW" altLang="en-US" sz="160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≈1080p@78.47</a:t>
                      </a:r>
                      <a:endParaRPr lang="zh-TW" altLang="en-US" sz="16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924356004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758886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9">
            <a:extLst>
              <a:ext uri="{FF2B5EF4-FFF2-40B4-BE49-F238E27FC236}">
                <a16:creationId xmlns:a16="http://schemas.microsoft.com/office/drawing/2014/main" id="{0721EA9E-B2D4-C41F-5E63-FB0575CE1FC0}"/>
              </a:ext>
            </a:extLst>
          </p:cNvPr>
          <p:cNvSpPr txBox="1"/>
          <p:nvPr/>
        </p:nvSpPr>
        <p:spPr>
          <a:xfrm>
            <a:off x="1120305" y="62410"/>
            <a:ext cx="5334942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結果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4F16FF-1673-353F-1AD7-DDEAC58C1CA9}"/>
              </a:ext>
            </a:extLst>
          </p:cNvPr>
          <p:cNvSpPr txBox="1">
            <a:spLocks/>
          </p:cNvSpPr>
          <p:nvPr/>
        </p:nvSpPr>
        <p:spPr>
          <a:xfrm>
            <a:off x="894090" y="954527"/>
            <a:ext cx="7886700" cy="365998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defTabSz="685800">
              <a:lnSpc>
                <a:spcPct val="100000"/>
              </a:lnSpc>
              <a:spcBef>
                <a:spcPts val="750"/>
              </a:spcBef>
            </a:pPr>
            <a:endParaRPr lang="en-US" altLang="zh-TW" sz="2100">
              <a:solidFill>
                <a:prstClr val="black"/>
              </a:solidFill>
              <a:latin typeface="Microsoft YaHei" panose="020B0503020204020204" pitchFamily="34" charset="-122"/>
              <a:ea typeface="微軟正黑體 Light"/>
            </a:endParaRPr>
          </a:p>
          <a:p>
            <a:pPr marL="171450" indent="-171450" defTabSz="685800">
              <a:lnSpc>
                <a:spcPct val="100000"/>
              </a:lnSpc>
              <a:spcBef>
                <a:spcPts val="750"/>
              </a:spcBef>
            </a:pPr>
            <a:endParaRPr lang="en-US" altLang="zh-TW" sz="2100">
              <a:solidFill>
                <a:prstClr val="black"/>
              </a:solidFill>
              <a:latin typeface="Microsoft YaHei" panose="020B0503020204020204" pitchFamily="34" charset="-122"/>
              <a:ea typeface="微軟正黑體 Ligh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9F9A08-9E81-7508-D723-E100F1510CAD}"/>
              </a:ext>
            </a:extLst>
          </p:cNvPr>
          <p:cNvSpPr txBox="1">
            <a:spLocks/>
          </p:cNvSpPr>
          <p:nvPr/>
        </p:nvSpPr>
        <p:spPr>
          <a:xfrm>
            <a:off x="894090" y="954527"/>
            <a:ext cx="7886700" cy="365998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TW" sz="2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微軟正黑體 Light"/>
              <a:cs typeface="+mn-cs"/>
            </a:endParaRP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TW" sz="2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微軟正黑體 Light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表格 4">
                <a:extLst>
                  <a:ext uri="{FF2B5EF4-FFF2-40B4-BE49-F238E27FC236}">
                    <a16:creationId xmlns:a16="http://schemas.microsoft.com/office/drawing/2014/main" id="{FEC25972-7393-B0E3-D9A5-0EEFAA39C636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810394202"/>
                  </p:ext>
                </p:extLst>
              </p:nvPr>
            </p:nvGraphicFramePr>
            <p:xfrm>
              <a:off x="413910" y="1081527"/>
              <a:ext cx="11362591" cy="510134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437015">
                      <a:extLst>
                        <a:ext uri="{9D8B030D-6E8A-4147-A177-3AD203B41FA5}">
                          <a16:colId xmlns:a16="http://schemas.microsoft.com/office/drawing/2014/main" val="3333530893"/>
                        </a:ext>
                      </a:extLst>
                    </a:gridCol>
                    <a:gridCol w="2231394">
                      <a:extLst>
                        <a:ext uri="{9D8B030D-6E8A-4147-A177-3AD203B41FA5}">
                          <a16:colId xmlns:a16="http://schemas.microsoft.com/office/drawing/2014/main" val="3647460357"/>
                        </a:ext>
                      </a:extLst>
                    </a:gridCol>
                    <a:gridCol w="2231394">
                      <a:extLst>
                        <a:ext uri="{9D8B030D-6E8A-4147-A177-3AD203B41FA5}">
                          <a16:colId xmlns:a16="http://schemas.microsoft.com/office/drawing/2014/main" val="2990621163"/>
                        </a:ext>
                      </a:extLst>
                    </a:gridCol>
                    <a:gridCol w="2231394">
                      <a:extLst>
                        <a:ext uri="{9D8B030D-6E8A-4147-A177-3AD203B41FA5}">
                          <a16:colId xmlns:a16="http://schemas.microsoft.com/office/drawing/2014/main" val="288553345"/>
                        </a:ext>
                      </a:extLst>
                    </a:gridCol>
                    <a:gridCol w="2231394">
                      <a:extLst>
                        <a:ext uri="{9D8B030D-6E8A-4147-A177-3AD203B41FA5}">
                          <a16:colId xmlns:a16="http://schemas.microsoft.com/office/drawing/2014/main" val="1210712425"/>
                        </a:ext>
                      </a:extLst>
                    </a:gridCol>
                  </a:tblGrid>
                  <a:tr h="519689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59392" marR="59392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[12]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59392" marR="59392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[13]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1110013"/>
                      </a:ext>
                    </a:extLst>
                  </a:tr>
                  <a:tr h="506961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Device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FPGA Virtex 7 28nm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FPGA Virtex 7 </a:t>
                          </a: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28nm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TSMC 0.18 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  <a:sym typeface="Symbol" panose="05050102010706020507" pitchFamily="18" charset="2"/>
                            </a:rPr>
                            <a:t>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m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TSMC 40 nm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32226978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Coding standard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VVC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VVC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VVC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VVC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564752877"/>
                      </a:ext>
                    </a:extLst>
                  </a:tr>
                  <a:tr h="760442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Support Intra-Prediction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DC</a:t>
                          </a:r>
                          <a:r>
                            <a:rPr lang="zh-TW" alt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Planar</a:t>
                          </a:r>
                          <a:r>
                            <a:rPr lang="zh-TW" alt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endParaRPr lang="en-US" altLang="zh-TW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65 Angle Mode, PDPC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65 Angle Mode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DC</a:t>
                          </a:r>
                          <a:r>
                            <a:rPr lang="zh-TW" alt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Planar</a:t>
                          </a:r>
                          <a:r>
                            <a:rPr lang="zh-TW" alt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endParaRPr lang="en-US" altLang="zh-TW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65 Angle Mode, PDPC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DC</a:t>
                          </a:r>
                          <a:r>
                            <a:rPr lang="zh-TW" alt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Planar</a:t>
                          </a:r>
                          <a:r>
                            <a:rPr lang="zh-TW" alt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endParaRPr lang="en-US" altLang="zh-TW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16 Angle Mode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16654866"/>
                      </a:ext>
                    </a:extLst>
                  </a:tr>
                  <a:tr h="528171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Support Block Size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zh-TW" altLang="en-US" sz="1600" i="1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sz="1600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𝑖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zh-TW" altLang="en-US" sz="1600" i="1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sz="1600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𝑖</m:t>
                                  </m:r>
                                </m:sup>
                              </m:sSup>
                            </m:oMath>
                          </a14:m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kern="12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𝑖</m:t>
                                </m:r>
                                <m:r>
                                  <a:rPr lang="en-US" sz="1600" kern="12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=2~8</m:t>
                                </m:r>
                              </m:oMath>
                            </m:oMathPara>
                          </a14:m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4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4, 8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8, 16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16 and 32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32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zh-TW" altLang="en-US" sz="1600" i="1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sz="1600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𝑖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zh-TW" altLang="en-US" sz="1600" i="1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sz="1600" kern="12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𝑖</m:t>
                                  </m:r>
                                </m:sup>
                              </m:sSup>
                            </m:oMath>
                          </a14:m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kern="12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𝑖</m:t>
                                </m:r>
                                <m:r>
                                  <a:rPr lang="en-US" sz="1600" kern="12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=2~8</m:t>
                                </m:r>
                              </m:oMath>
                            </m:oMathPara>
                          </a14:m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4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4, 8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8, 16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16, 32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32 and 64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64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01984559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LUT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57997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46382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45967850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FF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8523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5766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66274286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BRAM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0 KB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3.2 KB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56897180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Gate count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677k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1453 k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83572711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Frequency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125 MHz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75.8 MHz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125 MHz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119 MHz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505550"/>
                      </a:ext>
                    </a:extLst>
                  </a:tr>
                  <a:tr h="415002">
                    <a:tc>
                      <a:txBody>
                        <a:bodyPr/>
                        <a:lstStyle/>
                        <a:p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Throughput of 4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4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59392" marR="59392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≈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1080p@32.15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≈</a:t>
                          </a: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1080p@34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≈</a:t>
                          </a: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1080p@32.15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≈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1080p@30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5968337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表格 4">
                <a:extLst>
                  <a:ext uri="{FF2B5EF4-FFF2-40B4-BE49-F238E27FC236}">
                    <a16:creationId xmlns:a16="http://schemas.microsoft.com/office/drawing/2014/main" id="{FEC25972-7393-B0E3-D9A5-0EEFAA39C636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810394202"/>
                  </p:ext>
                </p:extLst>
              </p:nvPr>
            </p:nvGraphicFramePr>
            <p:xfrm>
              <a:off x="413910" y="1081527"/>
              <a:ext cx="11362591" cy="510134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437015">
                      <a:extLst>
                        <a:ext uri="{9D8B030D-6E8A-4147-A177-3AD203B41FA5}">
                          <a16:colId xmlns:a16="http://schemas.microsoft.com/office/drawing/2014/main" val="3333530893"/>
                        </a:ext>
                      </a:extLst>
                    </a:gridCol>
                    <a:gridCol w="2231394">
                      <a:extLst>
                        <a:ext uri="{9D8B030D-6E8A-4147-A177-3AD203B41FA5}">
                          <a16:colId xmlns:a16="http://schemas.microsoft.com/office/drawing/2014/main" val="3647460357"/>
                        </a:ext>
                      </a:extLst>
                    </a:gridCol>
                    <a:gridCol w="2231394">
                      <a:extLst>
                        <a:ext uri="{9D8B030D-6E8A-4147-A177-3AD203B41FA5}">
                          <a16:colId xmlns:a16="http://schemas.microsoft.com/office/drawing/2014/main" val="2990621163"/>
                        </a:ext>
                      </a:extLst>
                    </a:gridCol>
                    <a:gridCol w="2231394">
                      <a:extLst>
                        <a:ext uri="{9D8B030D-6E8A-4147-A177-3AD203B41FA5}">
                          <a16:colId xmlns:a16="http://schemas.microsoft.com/office/drawing/2014/main" val="288553345"/>
                        </a:ext>
                      </a:extLst>
                    </a:gridCol>
                    <a:gridCol w="2231394">
                      <a:extLst>
                        <a:ext uri="{9D8B030D-6E8A-4147-A177-3AD203B41FA5}">
                          <a16:colId xmlns:a16="http://schemas.microsoft.com/office/drawing/2014/main" val="1210712425"/>
                        </a:ext>
                      </a:extLst>
                    </a:gridCol>
                  </a:tblGrid>
                  <a:tr h="519689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59392" marR="59392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[12]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MAX_PROCESS_SIZE=8</a:t>
                          </a:r>
                          <a:endParaRPr lang="zh-TW" altLang="en-US" sz="160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endParaRPr>
                        </a:p>
                      </a:txBody>
                      <a:tcPr marL="59392" marR="59392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[13]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1110013"/>
                      </a:ext>
                    </a:extLst>
                  </a:tr>
                  <a:tr h="506961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Device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FPGA Virtex 7 28nm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FPGA Virtex 7 </a:t>
                          </a: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28nm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TSMC 0.18 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  <a:sym typeface="Symbol" panose="05050102010706020507" pitchFamily="18" charset="2"/>
                            </a:rPr>
                            <a:t>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m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TSMC 40 nm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32226978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Coding standard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VVC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VVC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VVC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VVC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564752877"/>
                      </a:ext>
                    </a:extLst>
                  </a:tr>
                  <a:tr h="760442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Support Intra-Prediction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DC</a:t>
                          </a:r>
                          <a:r>
                            <a:rPr lang="zh-TW" alt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Planar</a:t>
                          </a:r>
                          <a:r>
                            <a:rPr lang="zh-TW" alt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endParaRPr lang="en-US" altLang="zh-TW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65 Angle Mode, PDPC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65 Angle Mode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DC</a:t>
                          </a:r>
                          <a:r>
                            <a:rPr lang="zh-TW" alt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Planar</a:t>
                          </a:r>
                          <a:r>
                            <a:rPr lang="zh-TW" alt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endParaRPr lang="en-US" altLang="zh-TW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65 Angle Mode, PDPC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DC</a:t>
                          </a:r>
                          <a:r>
                            <a:rPr lang="zh-TW" alt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Planar</a:t>
                          </a:r>
                          <a:r>
                            <a:rPr lang="zh-TW" alt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、</a:t>
                          </a:r>
                          <a:endParaRPr lang="en-US" altLang="zh-TW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16 Angle Mode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16654866"/>
                      </a:ext>
                    </a:extLst>
                  </a:tr>
                  <a:tr h="528171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Support Block Size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9563" t="-419540" r="-300820" b="-4586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4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4, 8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8, 16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16 and 32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32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308719" t="-419540" r="-100272" b="-4586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4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4, 8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8, 16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16, 32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32 and 64</a:t>
                          </a: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×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64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01984559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LUT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57997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46382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45967850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FF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8523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5766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66274286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BRAM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0 KB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3.2 KB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56897180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Gate count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-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677k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1453 k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83572711"/>
                      </a:ext>
                    </a:extLst>
                  </a:tr>
                  <a:tr h="395180">
                    <a:tc>
                      <a:txBody>
                        <a:bodyPr/>
                        <a:lstStyle/>
                        <a:p>
                          <a:pPr marL="0" indent="0" algn="l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</a:rPr>
                            <a:t>Frequency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125 MHz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75.8 MHz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125 MHz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119 MHz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505550"/>
                      </a:ext>
                    </a:extLst>
                  </a:tr>
                  <a:tr h="415002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59392" marR="59392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4"/>
                          <a:stretch>
                            <a:fillRect l="-250" t="-1142647" r="-366750" b="-88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≈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1080p@32.15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≈</a:t>
                          </a: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1080p@34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≈</a:t>
                          </a:r>
                          <a:r>
                            <a:rPr lang="en-US" sz="1600" kern="120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1080p@32.15</a:t>
                          </a:r>
                          <a:endParaRPr lang="zh-TW" altLang="en-US" sz="1600" kern="120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defTabSz="685800" rtl="0" eaLnBrk="1" latinLnBrk="0" hangingPunct="1">
                            <a:lnSpc>
                              <a:spcPct val="100000"/>
                            </a:lnSpc>
                          </a:pPr>
                          <a:r>
                            <a:rPr lang="en-US" altLang="zh-TW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≈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Microsoft YaHei" panose="020B0503020204020204" pitchFamily="34" charset="-122"/>
                              <a:ea typeface="Microsoft YaHei" panose="020B0503020204020204" pitchFamily="34" charset="-122"/>
                              <a:cs typeface="+mn-cs"/>
                            </a:rPr>
                            <a:t>1080p@30</a:t>
                          </a:r>
                          <a:endParaRPr lang="zh-TW" altLang="en-US" sz="1600" kern="1200" dirty="0">
                            <a:solidFill>
                              <a:schemeClr val="tx1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  <a:cs typeface="+mn-cs"/>
                          </a:endParaRPr>
                        </a:p>
                      </a:txBody>
                      <a:tcPr marL="59392" marR="59392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596833708"/>
                      </a:ext>
                    </a:extLst>
                  </a:tr>
                </a:tbl>
              </a:graphicData>
            </a:graphic>
          </p:graphicFrame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67038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21">
            <a:extLst>
              <a:ext uri="{FF2B5EF4-FFF2-40B4-BE49-F238E27FC236}">
                <a16:creationId xmlns:a16="http://schemas.microsoft.com/office/drawing/2014/main" id="{4DC928DD-D514-EBD9-EBE5-0CD1BB005611}"/>
              </a:ext>
            </a:extLst>
          </p:cNvPr>
          <p:cNvSpPr txBox="1"/>
          <p:nvPr/>
        </p:nvSpPr>
        <p:spPr>
          <a:xfrm>
            <a:off x="4987609" y="2580252"/>
            <a:ext cx="4519038" cy="830781"/>
          </a:xfrm>
          <a:prstGeom prst="rect">
            <a:avLst/>
          </a:prstGeom>
          <a:noFill/>
        </p:spPr>
        <p:txBody>
          <a:bodyPr wrap="square" lIns="91243" tIns="45613" rIns="91243" bIns="45613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TW" altLang="en-US"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自 我 簡 介</a:t>
            </a:r>
            <a:endParaRPr lang="zh-CN" altLang="en-US" sz="4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5">
            <a:extLst>
              <a:ext uri="{FF2B5EF4-FFF2-40B4-BE49-F238E27FC236}">
                <a16:creationId xmlns:a16="http://schemas.microsoft.com/office/drawing/2014/main" id="{94F5BED4-A968-78FC-F50E-C732080AD138}"/>
              </a:ext>
            </a:extLst>
          </p:cNvPr>
          <p:cNvCxnSpPr/>
          <p:nvPr/>
        </p:nvCxnSpPr>
        <p:spPr>
          <a:xfrm>
            <a:off x="5231110" y="3446566"/>
            <a:ext cx="451904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群組 1">
            <a:extLst>
              <a:ext uri="{FF2B5EF4-FFF2-40B4-BE49-F238E27FC236}">
                <a16:creationId xmlns:a16="http://schemas.microsoft.com/office/drawing/2014/main" id="{FF5A921B-F817-E17B-0EF2-92E0AD8D35AF}"/>
              </a:ext>
            </a:extLst>
          </p:cNvPr>
          <p:cNvGrpSpPr/>
          <p:nvPr/>
        </p:nvGrpSpPr>
        <p:grpSpPr>
          <a:xfrm>
            <a:off x="2" y="2203724"/>
            <a:ext cx="12211918" cy="1664078"/>
            <a:chOff x="1" y="1650482"/>
            <a:chExt cx="9160131" cy="1248221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B8E9F120-4A06-C36B-24F0-E05FD8F860A1}"/>
                </a:ext>
              </a:extLst>
            </p:cNvPr>
            <p:cNvSpPr/>
            <p:nvPr/>
          </p:nvSpPr>
          <p:spPr>
            <a:xfrm>
              <a:off x="1" y="1666961"/>
              <a:ext cx="1853934" cy="1215263"/>
            </a:xfrm>
            <a:prstGeom prst="rect">
              <a:avLst/>
            </a:prstGeom>
            <a:solidFill>
              <a:srgbClr val="4F81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" name="圆角矩形 15">
              <a:extLst>
                <a:ext uri="{FF2B5EF4-FFF2-40B4-BE49-F238E27FC236}">
                  <a16:creationId xmlns:a16="http://schemas.microsoft.com/office/drawing/2014/main" id="{F776F01F-721C-BE2F-2B91-EDF752AF7F41}"/>
                </a:ext>
              </a:extLst>
            </p:cNvPr>
            <p:cNvSpPr/>
            <p:nvPr/>
          </p:nvSpPr>
          <p:spPr>
            <a:xfrm>
              <a:off x="2713260" y="1666961"/>
              <a:ext cx="6286080" cy="1215263"/>
            </a:xfrm>
            <a:prstGeom prst="roundRect">
              <a:avLst/>
            </a:prstGeom>
            <a:solidFill>
              <a:srgbClr val="4F81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51793D39-B90B-692D-4B84-41EF7728EFF5}"/>
                </a:ext>
              </a:extLst>
            </p:cNvPr>
            <p:cNvSpPr/>
            <p:nvPr/>
          </p:nvSpPr>
          <p:spPr>
            <a:xfrm>
              <a:off x="3709220" y="1666961"/>
              <a:ext cx="5450912" cy="12152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" name="TextBox 17">
              <a:extLst>
                <a:ext uri="{FF2B5EF4-FFF2-40B4-BE49-F238E27FC236}">
                  <a16:creationId xmlns:a16="http://schemas.microsoft.com/office/drawing/2014/main" id="{FA93205C-9F1C-A036-274B-51B771AB0563}"/>
                </a:ext>
              </a:extLst>
            </p:cNvPr>
            <p:cNvSpPr txBox="1"/>
            <p:nvPr/>
          </p:nvSpPr>
          <p:spPr>
            <a:xfrm flipH="1">
              <a:off x="2821729" y="1889872"/>
              <a:ext cx="765700" cy="746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5866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4</a:t>
              </a:r>
              <a:endParaRPr lang="id-ID" sz="5866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" name="文本框 9">
              <a:extLst>
                <a:ext uri="{FF2B5EF4-FFF2-40B4-BE49-F238E27FC236}">
                  <a16:creationId xmlns:a16="http://schemas.microsoft.com/office/drawing/2014/main" id="{D972B3DD-D94E-2F6A-499B-F6E7C4C605C2}"/>
                </a:ext>
              </a:extLst>
            </p:cNvPr>
            <p:cNvSpPr txBox="1"/>
            <p:nvPr/>
          </p:nvSpPr>
          <p:spPr>
            <a:xfrm>
              <a:off x="3807210" y="2047734"/>
              <a:ext cx="5328827" cy="521824"/>
            </a:xfrm>
            <a:prstGeom prst="rect">
              <a:avLst/>
            </a:prstGeom>
            <a:noFill/>
          </p:spPr>
          <p:txBody>
            <a:bodyPr wrap="square" lIns="68552" tIns="34276" rIns="68552" bIns="34276" rtlCol="0">
              <a:spAutoFit/>
            </a:bodyPr>
            <a:lstStyle/>
            <a:p>
              <a:pPr marL="0" lvl="1">
                <a:lnSpc>
                  <a:spcPts val="4800"/>
                </a:lnSpc>
              </a:pPr>
              <a:r>
                <a:rPr lang="zh-TW" altLang="en-US" sz="5400" b="1">
                  <a:solidFill>
                    <a:srgbClr val="666666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+mj-cs"/>
                </a:rPr>
                <a:t>實 作 經 驗</a:t>
              </a:r>
            </a:p>
          </p:txBody>
        </p:sp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C1EE3993-3146-57D4-7111-4216A4678D3C}"/>
                </a:ext>
              </a:extLst>
            </p:cNvPr>
            <p:cNvGrpSpPr/>
            <p:nvPr/>
          </p:nvGrpSpPr>
          <p:grpSpPr>
            <a:xfrm>
              <a:off x="1106481" y="1650482"/>
              <a:ext cx="1494907" cy="1248221"/>
              <a:chOff x="2064628" y="1325189"/>
              <a:chExt cx="1494907" cy="1248221"/>
            </a:xfrm>
          </p:grpSpPr>
          <p:grpSp>
            <p:nvGrpSpPr>
              <p:cNvPr id="10" name="组合 158">
                <a:extLst>
                  <a:ext uri="{FF2B5EF4-FFF2-40B4-BE49-F238E27FC236}">
                    <a16:creationId xmlns:a16="http://schemas.microsoft.com/office/drawing/2014/main" id="{D432ECCE-53E8-3283-5459-0FFE1E8F3500}"/>
                  </a:ext>
                </a:extLst>
              </p:cNvPr>
              <p:cNvGrpSpPr/>
              <p:nvPr/>
            </p:nvGrpSpPr>
            <p:grpSpPr>
              <a:xfrm>
                <a:off x="2064628" y="1325189"/>
                <a:ext cx="1384430" cy="1248221"/>
                <a:chOff x="3720691" y="2824413"/>
                <a:chExt cx="1341120" cy="1209172"/>
              </a:xfrm>
            </p:grpSpPr>
            <p:sp>
              <p:nvSpPr>
                <p:cNvPr id="16" name="Freeform 5">
                  <a:extLst>
                    <a:ext uri="{FF2B5EF4-FFF2-40B4-BE49-F238E27FC236}">
                      <a16:creationId xmlns:a16="http://schemas.microsoft.com/office/drawing/2014/main" id="{868607C7-8959-2D96-2DD8-4A845F4023E6}"/>
                    </a:ext>
                  </a:extLst>
                </p:cNvPr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04" tIns="45702" rIns="91404" bIns="45702" numCol="1" anchor="t" anchorCtr="0" compatLnSpc="1"/>
                <a:lstStyle/>
                <a:p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6" name="Freeform 5">
                  <a:extLst>
                    <a:ext uri="{FF2B5EF4-FFF2-40B4-BE49-F238E27FC236}">
                      <a16:creationId xmlns:a16="http://schemas.microsoft.com/office/drawing/2014/main" id="{7FCB913D-E60D-F1A9-E773-912BAED2A295}"/>
                    </a:ext>
                  </a:extLst>
                </p:cNvPr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04" tIns="45702" rIns="91404" bIns="45702" numCol="1" anchor="t" anchorCtr="0" compatLnSpc="1"/>
                <a:lstStyle/>
                <a:p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sp>
            <p:nvSpPr>
              <p:cNvPr id="11" name="Freeform 5">
                <a:extLst>
                  <a:ext uri="{FF2B5EF4-FFF2-40B4-BE49-F238E27FC236}">
                    <a16:creationId xmlns:a16="http://schemas.microsoft.com/office/drawing/2014/main" id="{B6604E49-95A1-D6D7-65F7-10AA073B8906}"/>
                  </a:ext>
                </a:extLst>
              </p:cNvPr>
              <p:cNvSpPr/>
              <p:nvPr/>
            </p:nvSpPr>
            <p:spPr bwMode="auto">
              <a:xfrm rot="1855731">
                <a:off x="2159429" y="1410663"/>
                <a:ext cx="1194827" cy="1077274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zh-CN" altLang="en-US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grpSp>
            <p:nvGrpSpPr>
              <p:cNvPr id="12" name="组合 168">
                <a:extLst>
                  <a:ext uri="{FF2B5EF4-FFF2-40B4-BE49-F238E27FC236}">
                    <a16:creationId xmlns:a16="http://schemas.microsoft.com/office/drawing/2014/main" id="{A42E42B0-09D4-0DC5-3DFF-2AEDA090FE03}"/>
                  </a:ext>
                </a:extLst>
              </p:cNvPr>
              <p:cNvGrpSpPr/>
              <p:nvPr/>
            </p:nvGrpSpPr>
            <p:grpSpPr>
              <a:xfrm>
                <a:off x="3350801" y="1415591"/>
                <a:ext cx="208734" cy="138347"/>
                <a:chOff x="9482595" y="2565731"/>
                <a:chExt cx="278384" cy="184511"/>
              </a:xfrm>
            </p:grpSpPr>
            <p:sp>
              <p:nvSpPr>
                <p:cNvPr id="14" name="椭圆 169">
                  <a:extLst>
                    <a:ext uri="{FF2B5EF4-FFF2-40B4-BE49-F238E27FC236}">
                      <a16:creationId xmlns:a16="http://schemas.microsoft.com/office/drawing/2014/main" id="{E51BB7C1-D8E2-FBB4-B2FD-F70AC2C320E0}"/>
                    </a:ext>
                  </a:extLst>
                </p:cNvPr>
                <p:cNvSpPr/>
                <p:nvPr/>
              </p:nvSpPr>
              <p:spPr>
                <a:xfrm>
                  <a:off x="9482595" y="2565731"/>
                  <a:ext cx="71376" cy="7137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15" name="椭圆 170">
                  <a:extLst>
                    <a:ext uri="{FF2B5EF4-FFF2-40B4-BE49-F238E27FC236}">
                      <a16:creationId xmlns:a16="http://schemas.microsoft.com/office/drawing/2014/main" id="{396C32EC-8776-D064-9442-5F2877767C7B}"/>
                    </a:ext>
                  </a:extLst>
                </p:cNvPr>
                <p:cNvSpPr/>
                <p:nvPr/>
              </p:nvSpPr>
              <p:spPr>
                <a:xfrm>
                  <a:off x="9625979" y="2615242"/>
                  <a:ext cx="135000" cy="135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sp>
            <p:nvSpPr>
              <p:cNvPr id="13" name="Freeform 261">
                <a:extLst>
                  <a:ext uri="{FF2B5EF4-FFF2-40B4-BE49-F238E27FC236}">
                    <a16:creationId xmlns:a16="http://schemas.microsoft.com/office/drawing/2014/main" id="{E7090877-B424-2A73-D0B4-84B9B40E5975}"/>
                  </a:ext>
                </a:extLst>
              </p:cNvPr>
              <p:cNvSpPr/>
              <p:nvPr/>
            </p:nvSpPr>
            <p:spPr bwMode="auto">
              <a:xfrm>
                <a:off x="2487524" y="1699212"/>
                <a:ext cx="509408" cy="509408"/>
              </a:xfrm>
              <a:custGeom>
                <a:avLst/>
                <a:gdLst>
                  <a:gd name="T0" fmla="*/ 84 w 86"/>
                  <a:gd name="T1" fmla="*/ 13 h 86"/>
                  <a:gd name="T2" fmla="*/ 74 w 86"/>
                  <a:gd name="T3" fmla="*/ 1 h 86"/>
                  <a:gd name="T4" fmla="*/ 72 w 86"/>
                  <a:gd name="T5" fmla="*/ 1 h 86"/>
                  <a:gd name="T6" fmla="*/ 71 w 86"/>
                  <a:gd name="T7" fmla="*/ 1 h 86"/>
                  <a:gd name="T8" fmla="*/ 69 w 86"/>
                  <a:gd name="T9" fmla="*/ 4 h 86"/>
                  <a:gd name="T10" fmla="*/ 69 w 86"/>
                  <a:gd name="T11" fmla="*/ 10 h 86"/>
                  <a:gd name="T12" fmla="*/ 59 w 86"/>
                  <a:gd name="T13" fmla="*/ 10 h 86"/>
                  <a:gd name="T14" fmla="*/ 59 w 86"/>
                  <a:gd name="T15" fmla="*/ 1 h 86"/>
                  <a:gd name="T16" fmla="*/ 58 w 86"/>
                  <a:gd name="T17" fmla="*/ 0 h 86"/>
                  <a:gd name="T18" fmla="*/ 46 w 86"/>
                  <a:gd name="T19" fmla="*/ 0 h 86"/>
                  <a:gd name="T20" fmla="*/ 45 w 86"/>
                  <a:gd name="T21" fmla="*/ 1 h 86"/>
                  <a:gd name="T22" fmla="*/ 45 w 86"/>
                  <a:gd name="T23" fmla="*/ 10 h 86"/>
                  <a:gd name="T24" fmla="*/ 44 w 86"/>
                  <a:gd name="T25" fmla="*/ 13 h 86"/>
                  <a:gd name="T26" fmla="*/ 44 w 86"/>
                  <a:gd name="T27" fmla="*/ 21 h 86"/>
                  <a:gd name="T28" fmla="*/ 45 w 86"/>
                  <a:gd name="T29" fmla="*/ 24 h 86"/>
                  <a:gd name="T30" fmla="*/ 45 w 86"/>
                  <a:gd name="T31" fmla="*/ 27 h 86"/>
                  <a:gd name="T32" fmla="*/ 37 w 86"/>
                  <a:gd name="T33" fmla="*/ 27 h 86"/>
                  <a:gd name="T34" fmla="*/ 37 w 86"/>
                  <a:gd name="T35" fmla="*/ 21 h 86"/>
                  <a:gd name="T36" fmla="*/ 34 w 86"/>
                  <a:gd name="T37" fmla="*/ 18 h 86"/>
                  <a:gd name="T38" fmla="*/ 32 w 86"/>
                  <a:gd name="T39" fmla="*/ 18 h 86"/>
                  <a:gd name="T40" fmla="*/ 29 w 86"/>
                  <a:gd name="T41" fmla="*/ 18 h 86"/>
                  <a:gd name="T42" fmla="*/ 3 w 86"/>
                  <a:gd name="T43" fmla="*/ 30 h 86"/>
                  <a:gd name="T44" fmla="*/ 0 w 86"/>
                  <a:gd name="T45" fmla="*/ 34 h 86"/>
                  <a:gd name="T46" fmla="*/ 3 w 86"/>
                  <a:gd name="T47" fmla="*/ 38 h 86"/>
                  <a:gd name="T48" fmla="*/ 29 w 86"/>
                  <a:gd name="T49" fmla="*/ 50 h 86"/>
                  <a:gd name="T50" fmla="*/ 31 w 86"/>
                  <a:gd name="T51" fmla="*/ 51 h 86"/>
                  <a:gd name="T52" fmla="*/ 34 w 86"/>
                  <a:gd name="T53" fmla="*/ 50 h 86"/>
                  <a:gd name="T54" fmla="*/ 37 w 86"/>
                  <a:gd name="T55" fmla="*/ 47 h 86"/>
                  <a:gd name="T56" fmla="*/ 37 w 86"/>
                  <a:gd name="T57" fmla="*/ 42 h 86"/>
                  <a:gd name="T58" fmla="*/ 45 w 86"/>
                  <a:gd name="T59" fmla="*/ 42 h 86"/>
                  <a:gd name="T60" fmla="*/ 45 w 86"/>
                  <a:gd name="T61" fmla="*/ 85 h 86"/>
                  <a:gd name="T62" fmla="*/ 46 w 86"/>
                  <a:gd name="T63" fmla="*/ 86 h 86"/>
                  <a:gd name="T64" fmla="*/ 58 w 86"/>
                  <a:gd name="T65" fmla="*/ 86 h 86"/>
                  <a:gd name="T66" fmla="*/ 59 w 86"/>
                  <a:gd name="T67" fmla="*/ 85 h 86"/>
                  <a:gd name="T68" fmla="*/ 59 w 86"/>
                  <a:gd name="T69" fmla="*/ 41 h 86"/>
                  <a:gd name="T70" fmla="*/ 62 w 86"/>
                  <a:gd name="T71" fmla="*/ 38 h 86"/>
                  <a:gd name="T72" fmla="*/ 62 w 86"/>
                  <a:gd name="T73" fmla="*/ 30 h 86"/>
                  <a:gd name="T74" fmla="*/ 59 w 86"/>
                  <a:gd name="T75" fmla="*/ 27 h 86"/>
                  <a:gd name="T76" fmla="*/ 59 w 86"/>
                  <a:gd name="T77" fmla="*/ 25 h 86"/>
                  <a:gd name="T78" fmla="*/ 69 w 86"/>
                  <a:gd name="T79" fmla="*/ 25 h 86"/>
                  <a:gd name="T80" fmla="*/ 69 w 86"/>
                  <a:gd name="T81" fmla="*/ 30 h 86"/>
                  <a:gd name="T82" fmla="*/ 71 w 86"/>
                  <a:gd name="T83" fmla="*/ 33 h 86"/>
                  <a:gd name="T84" fmla="*/ 73 w 86"/>
                  <a:gd name="T85" fmla="*/ 34 h 86"/>
                  <a:gd name="T86" fmla="*/ 74 w 86"/>
                  <a:gd name="T87" fmla="*/ 33 h 86"/>
                  <a:gd name="T88" fmla="*/ 84 w 86"/>
                  <a:gd name="T89" fmla="*/ 21 h 86"/>
                  <a:gd name="T90" fmla="*/ 86 w 86"/>
                  <a:gd name="T91" fmla="*/ 17 h 86"/>
                  <a:gd name="T92" fmla="*/ 84 w 86"/>
                  <a:gd name="T93" fmla="*/ 1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6" h="86">
                    <a:moveTo>
                      <a:pt x="84" y="13"/>
                    </a:moveTo>
                    <a:cubicBezTo>
                      <a:pt x="74" y="1"/>
                      <a:pt x="74" y="1"/>
                      <a:pt x="74" y="1"/>
                    </a:cubicBezTo>
                    <a:cubicBezTo>
                      <a:pt x="73" y="1"/>
                      <a:pt x="73" y="1"/>
                      <a:pt x="72" y="1"/>
                    </a:cubicBezTo>
                    <a:cubicBezTo>
                      <a:pt x="72" y="1"/>
                      <a:pt x="71" y="1"/>
                      <a:pt x="71" y="1"/>
                    </a:cubicBezTo>
                    <a:cubicBezTo>
                      <a:pt x="70" y="2"/>
                      <a:pt x="69" y="3"/>
                      <a:pt x="69" y="4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9" y="1"/>
                      <a:pt x="59" y="1"/>
                      <a:pt x="59" y="1"/>
                    </a:cubicBezTo>
                    <a:cubicBezTo>
                      <a:pt x="59" y="1"/>
                      <a:pt x="59" y="0"/>
                      <a:pt x="5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5" y="1"/>
                      <a:pt x="45" y="1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4" y="11"/>
                      <a:pt x="44" y="12"/>
                      <a:pt x="44" y="13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2"/>
                      <a:pt x="44" y="23"/>
                      <a:pt x="45" y="24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0"/>
                      <a:pt x="36" y="19"/>
                      <a:pt x="34" y="18"/>
                    </a:cubicBezTo>
                    <a:cubicBezTo>
                      <a:pt x="34" y="18"/>
                      <a:pt x="33" y="18"/>
                      <a:pt x="32" y="18"/>
                    </a:cubicBezTo>
                    <a:cubicBezTo>
                      <a:pt x="31" y="18"/>
                      <a:pt x="30" y="18"/>
                      <a:pt x="29" y="18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1" y="31"/>
                      <a:pt x="0" y="33"/>
                      <a:pt x="0" y="34"/>
                    </a:cubicBezTo>
                    <a:cubicBezTo>
                      <a:pt x="0" y="36"/>
                      <a:pt x="1" y="38"/>
                      <a:pt x="3" y="38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51"/>
                      <a:pt x="30" y="51"/>
                      <a:pt x="31" y="51"/>
                    </a:cubicBezTo>
                    <a:cubicBezTo>
                      <a:pt x="32" y="51"/>
                      <a:pt x="33" y="51"/>
                      <a:pt x="34" y="50"/>
                    </a:cubicBezTo>
                    <a:cubicBezTo>
                      <a:pt x="36" y="50"/>
                      <a:pt x="37" y="48"/>
                      <a:pt x="37" y="47"/>
                    </a:cubicBezTo>
                    <a:cubicBezTo>
                      <a:pt x="37" y="42"/>
                      <a:pt x="37" y="42"/>
                      <a:pt x="37" y="42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5" y="85"/>
                      <a:pt x="45" y="85"/>
                      <a:pt x="45" y="85"/>
                    </a:cubicBezTo>
                    <a:cubicBezTo>
                      <a:pt x="45" y="86"/>
                      <a:pt x="45" y="86"/>
                      <a:pt x="46" y="86"/>
                    </a:cubicBezTo>
                    <a:cubicBezTo>
                      <a:pt x="58" y="86"/>
                      <a:pt x="58" y="86"/>
                      <a:pt x="58" y="86"/>
                    </a:cubicBezTo>
                    <a:cubicBezTo>
                      <a:pt x="59" y="86"/>
                      <a:pt x="59" y="86"/>
                      <a:pt x="59" y="85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61" y="41"/>
                      <a:pt x="62" y="40"/>
                      <a:pt x="62" y="38"/>
                    </a:cubicBezTo>
                    <a:cubicBezTo>
                      <a:pt x="62" y="30"/>
                      <a:pt x="62" y="30"/>
                      <a:pt x="62" y="30"/>
                    </a:cubicBezTo>
                    <a:cubicBezTo>
                      <a:pt x="62" y="29"/>
                      <a:pt x="61" y="28"/>
                      <a:pt x="59" y="27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69" y="25"/>
                      <a:pt x="69" y="25"/>
                      <a:pt x="69" y="25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1"/>
                      <a:pt x="70" y="33"/>
                      <a:pt x="71" y="33"/>
                    </a:cubicBezTo>
                    <a:cubicBezTo>
                      <a:pt x="71" y="34"/>
                      <a:pt x="72" y="34"/>
                      <a:pt x="73" y="34"/>
                    </a:cubicBezTo>
                    <a:cubicBezTo>
                      <a:pt x="73" y="34"/>
                      <a:pt x="74" y="34"/>
                      <a:pt x="74" y="33"/>
                    </a:cubicBezTo>
                    <a:cubicBezTo>
                      <a:pt x="84" y="21"/>
                      <a:pt x="84" y="21"/>
                      <a:pt x="84" y="21"/>
                    </a:cubicBezTo>
                    <a:cubicBezTo>
                      <a:pt x="85" y="21"/>
                      <a:pt x="86" y="19"/>
                      <a:pt x="86" y="17"/>
                    </a:cubicBezTo>
                    <a:cubicBezTo>
                      <a:pt x="86" y="16"/>
                      <a:pt x="85" y="14"/>
                      <a:pt x="84" y="1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7450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4" y="62410"/>
            <a:ext cx="7423173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TW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FPGA : Multi Cycle RISC CPU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設計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4601635-AB7C-8DD7-EA2C-DCBB21581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148" y="1057164"/>
            <a:ext cx="5789948" cy="5023243"/>
          </a:xfrm>
          <a:prstGeom prst="rect">
            <a:avLst/>
          </a:prstGeom>
        </p:spPr>
      </p:pic>
      <p:grpSp>
        <p:nvGrpSpPr>
          <p:cNvPr id="10" name="群組 9">
            <a:extLst>
              <a:ext uri="{FF2B5EF4-FFF2-40B4-BE49-F238E27FC236}">
                <a16:creationId xmlns:a16="http://schemas.microsoft.com/office/drawing/2014/main" id="{16CA40CA-A491-B595-508C-302AB8D5EA81}"/>
              </a:ext>
            </a:extLst>
          </p:cNvPr>
          <p:cNvGrpSpPr/>
          <p:nvPr/>
        </p:nvGrpSpPr>
        <p:grpSpPr>
          <a:xfrm>
            <a:off x="7977356" y="1822978"/>
            <a:ext cx="3017507" cy="3927229"/>
            <a:chOff x="7145453" y="1747306"/>
            <a:chExt cx="3017507" cy="392722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2D8C8AF-9370-FB1E-C074-26433C4A98F0}"/>
                </a:ext>
              </a:extLst>
            </p:cNvPr>
            <p:cNvSpPr/>
            <p:nvPr/>
          </p:nvSpPr>
          <p:spPr>
            <a:xfrm>
              <a:off x="7828821" y="3353127"/>
              <a:ext cx="1351923" cy="493972"/>
            </a:xfrm>
            <a:prstGeom prst="rect">
              <a:avLst/>
            </a:prstGeom>
            <a:solidFill>
              <a:srgbClr val="4F81B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b="1">
                  <a:solidFill>
                    <a:schemeClr val="bg1"/>
                  </a:solidFill>
                </a:rPr>
                <a:t>Decode</a:t>
              </a:r>
              <a:endParaRPr lang="zh-TW" altLang="en-US" b="1">
                <a:solidFill>
                  <a:schemeClr val="bg1"/>
                </a:solidFill>
              </a:endParaRPr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3AB60035-3BF4-C04E-2547-05F452788708}"/>
                </a:ext>
              </a:extLst>
            </p:cNvPr>
            <p:cNvSpPr txBox="1"/>
            <p:nvPr/>
          </p:nvSpPr>
          <p:spPr>
            <a:xfrm>
              <a:off x="7145453" y="1747306"/>
              <a:ext cx="301750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2000" b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工作頻率</a:t>
              </a:r>
              <a:r>
                <a:rPr lang="en-US" altLang="zh-TW" sz="2000" b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:</a:t>
              </a:r>
              <a:r>
                <a:rPr lang="zh-TW" altLang="en-US" sz="2000" b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2000" b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100MHz</a:t>
              </a:r>
              <a:endParaRPr lang="zh-TW" altLang="en-US" sz="2000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EF19BD9C-34BB-E94B-B8E9-4EEEBCD507CB}"/>
                </a:ext>
              </a:extLst>
            </p:cNvPr>
            <p:cNvSpPr/>
            <p:nvPr/>
          </p:nvSpPr>
          <p:spPr>
            <a:xfrm>
              <a:off x="7828821" y="4266845"/>
              <a:ext cx="1351923" cy="493972"/>
            </a:xfrm>
            <a:prstGeom prst="rect">
              <a:avLst/>
            </a:prstGeom>
            <a:solidFill>
              <a:srgbClr val="4F81B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b="1">
                  <a:solidFill>
                    <a:schemeClr val="bg1"/>
                  </a:solidFill>
                </a:rPr>
                <a:t>Execute</a:t>
              </a:r>
              <a:endParaRPr lang="zh-TW" altLang="en-US" b="1">
                <a:solidFill>
                  <a:schemeClr val="bg1"/>
                </a:solidFill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BB16473-5FD6-6ADA-75C0-002B3C94FEFC}"/>
                </a:ext>
              </a:extLst>
            </p:cNvPr>
            <p:cNvSpPr/>
            <p:nvPr/>
          </p:nvSpPr>
          <p:spPr>
            <a:xfrm>
              <a:off x="7828820" y="5180563"/>
              <a:ext cx="1351923" cy="493972"/>
            </a:xfrm>
            <a:prstGeom prst="rect">
              <a:avLst/>
            </a:prstGeom>
            <a:solidFill>
              <a:srgbClr val="4F81B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b="1">
                  <a:solidFill>
                    <a:schemeClr val="bg1"/>
                  </a:solidFill>
                </a:rPr>
                <a:t>Write</a:t>
              </a:r>
              <a:endParaRPr lang="zh-TW" altLang="en-US" b="1">
                <a:solidFill>
                  <a:schemeClr val="bg1"/>
                </a:solidFill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F51F099-92E2-D214-E10B-6A6C65F7C072}"/>
                </a:ext>
              </a:extLst>
            </p:cNvPr>
            <p:cNvSpPr/>
            <p:nvPr/>
          </p:nvSpPr>
          <p:spPr>
            <a:xfrm>
              <a:off x="7828822" y="2439409"/>
              <a:ext cx="1351923" cy="493972"/>
            </a:xfrm>
            <a:prstGeom prst="rect">
              <a:avLst/>
            </a:prstGeom>
            <a:solidFill>
              <a:srgbClr val="4F81B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b="1">
                  <a:solidFill>
                    <a:schemeClr val="bg1"/>
                  </a:solidFill>
                </a:rPr>
                <a:t>Fetch</a:t>
              </a:r>
              <a:endParaRPr lang="zh-TW" altLang="en-US" b="1">
                <a:solidFill>
                  <a:schemeClr val="bg1"/>
                </a:solidFill>
              </a:endParaRPr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960EE2F9-EC87-D035-F9FE-53A82C7041A2}"/>
                </a:ext>
              </a:extLst>
            </p:cNvPr>
            <p:cNvCxnSpPr>
              <a:stCxn id="17" idx="2"/>
              <a:endCxn id="12" idx="0"/>
            </p:cNvCxnSpPr>
            <p:nvPr/>
          </p:nvCxnSpPr>
          <p:spPr>
            <a:xfrm flipH="1">
              <a:off x="8504783" y="2933381"/>
              <a:ext cx="1" cy="41974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線單箭頭接點 18">
              <a:extLst>
                <a:ext uri="{FF2B5EF4-FFF2-40B4-BE49-F238E27FC236}">
                  <a16:creationId xmlns:a16="http://schemas.microsoft.com/office/drawing/2014/main" id="{90C217ED-4C9C-6201-E9A8-9BB7881CC279}"/>
                </a:ext>
              </a:extLst>
            </p:cNvPr>
            <p:cNvCxnSpPr>
              <a:cxnSpLocks/>
              <a:stCxn id="12" idx="2"/>
              <a:endCxn id="15" idx="0"/>
            </p:cNvCxnSpPr>
            <p:nvPr/>
          </p:nvCxnSpPr>
          <p:spPr>
            <a:xfrm>
              <a:off x="8504782" y="3847099"/>
              <a:ext cx="0" cy="41974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線單箭頭接點 19">
              <a:extLst>
                <a:ext uri="{FF2B5EF4-FFF2-40B4-BE49-F238E27FC236}">
                  <a16:creationId xmlns:a16="http://schemas.microsoft.com/office/drawing/2014/main" id="{C159EBDF-C548-3146-55FD-B9B6BCB86B2F}"/>
                </a:ext>
              </a:extLst>
            </p:cNvPr>
            <p:cNvCxnSpPr>
              <a:cxnSpLocks/>
              <a:stCxn id="15" idx="2"/>
              <a:endCxn id="16" idx="0"/>
            </p:cNvCxnSpPr>
            <p:nvPr/>
          </p:nvCxnSpPr>
          <p:spPr>
            <a:xfrm flipH="1">
              <a:off x="8504782" y="4760817"/>
              <a:ext cx="1" cy="41974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id="{80343308-5868-8E0F-3B2B-14B0F33FB551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1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19561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4" y="62410"/>
            <a:ext cx="7423173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TW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架構圖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8F02FF0F-CBEE-1EDD-FF5C-8D8503DFBF41}"/>
              </a:ext>
            </a:extLst>
          </p:cNvPr>
          <p:cNvGrpSpPr/>
          <p:nvPr/>
        </p:nvGrpSpPr>
        <p:grpSpPr>
          <a:xfrm>
            <a:off x="936100" y="938941"/>
            <a:ext cx="10252233" cy="5324281"/>
            <a:chOff x="933877" y="1198197"/>
            <a:chExt cx="10253568" cy="5324974"/>
          </a:xfrm>
        </p:grpSpPr>
        <p:grpSp>
          <p:nvGrpSpPr>
            <p:cNvPr id="21" name="Group 844">
              <a:extLst>
                <a:ext uri="{FF2B5EF4-FFF2-40B4-BE49-F238E27FC236}">
                  <a16:creationId xmlns:a16="http://schemas.microsoft.com/office/drawing/2014/main" id="{5722CC1E-E632-DE9C-060D-E1745964634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16276" y="2076894"/>
              <a:ext cx="919163" cy="675850"/>
              <a:chOff x="4893" y="2066"/>
              <a:chExt cx="579" cy="785"/>
            </a:xfrm>
          </p:grpSpPr>
          <p:grpSp>
            <p:nvGrpSpPr>
              <p:cNvPr id="207" name="Group 42">
                <a:extLst>
                  <a:ext uri="{FF2B5EF4-FFF2-40B4-BE49-F238E27FC236}">
                    <a16:creationId xmlns:a16="http://schemas.microsoft.com/office/drawing/2014/main" id="{99162B82-419F-CFCE-6497-705B0892F4C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893" y="2066"/>
                <a:ext cx="579" cy="670"/>
                <a:chOff x="4029" y="2066"/>
                <a:chExt cx="579" cy="670"/>
              </a:xfrm>
            </p:grpSpPr>
            <p:sp>
              <p:nvSpPr>
                <p:cNvPr id="209" name="AutoShape 35">
                  <a:extLst>
                    <a:ext uri="{FF2B5EF4-FFF2-40B4-BE49-F238E27FC236}">
                      <a16:creationId xmlns:a16="http://schemas.microsoft.com/office/drawing/2014/main" id="{F4B5E37D-DD16-D5C8-4938-43E83B99D9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-5400000">
                  <a:off x="4032" y="2390"/>
                  <a:ext cx="576" cy="11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4500 w 21600"/>
                    <a:gd name="T13" fmla="*/ 4508 h 21600"/>
                    <a:gd name="T14" fmla="*/ 17100 w 21600"/>
                    <a:gd name="T15" fmla="*/ 17092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TW" altLang="en-US"/>
                </a:p>
              </p:txBody>
            </p:sp>
            <p:sp>
              <p:nvSpPr>
                <p:cNvPr id="210" name="Line 36">
                  <a:extLst>
                    <a:ext uri="{FF2B5EF4-FFF2-40B4-BE49-F238E27FC236}">
                      <a16:creationId xmlns:a16="http://schemas.microsoft.com/office/drawing/2014/main" id="{AA6900E3-35C7-0E53-DD08-5C4F5EB86F0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32" y="2325"/>
                  <a:ext cx="230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211" name="Line 37">
                  <a:extLst>
                    <a:ext uri="{FF2B5EF4-FFF2-40B4-BE49-F238E27FC236}">
                      <a16:creationId xmlns:a16="http://schemas.microsoft.com/office/drawing/2014/main" id="{C2A3972C-E8D1-9C3E-65CC-5977DA83741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29" y="2581"/>
                  <a:ext cx="230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212" name="Line 38">
                  <a:extLst>
                    <a:ext uri="{FF2B5EF4-FFF2-40B4-BE49-F238E27FC236}">
                      <a16:creationId xmlns:a16="http://schemas.microsoft.com/office/drawing/2014/main" id="{6D470FF7-5C5E-EDB7-D1C4-198F48121CC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20" y="2066"/>
                  <a:ext cx="0" cy="173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213" name="Line 39">
                  <a:extLst>
                    <a:ext uri="{FF2B5EF4-FFF2-40B4-BE49-F238E27FC236}">
                      <a16:creationId xmlns:a16="http://schemas.microsoft.com/office/drawing/2014/main" id="{F360C655-251B-6514-0BAA-E488D3BD544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78" y="2448"/>
                  <a:ext cx="230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214" name="Text Box 40">
                  <a:extLst>
                    <a:ext uri="{FF2B5EF4-FFF2-40B4-BE49-F238E27FC236}">
                      <a16:creationId xmlns:a16="http://schemas.microsoft.com/office/drawing/2014/main" id="{7DF55E7D-B10C-0E79-0E83-1FF2DD5D796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26" y="2218"/>
                  <a:ext cx="153" cy="25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0</a:t>
                  </a:r>
                </a:p>
              </p:txBody>
            </p:sp>
            <p:sp>
              <p:nvSpPr>
                <p:cNvPr id="215" name="Text Box 41">
                  <a:extLst>
                    <a:ext uri="{FF2B5EF4-FFF2-40B4-BE49-F238E27FC236}">
                      <a16:creationId xmlns:a16="http://schemas.microsoft.com/office/drawing/2014/main" id="{FA75AA67-4AD0-C609-1A48-065C1D5180C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26" y="2428"/>
                  <a:ext cx="153" cy="25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1</a:t>
                  </a:r>
                </a:p>
              </p:txBody>
            </p:sp>
          </p:grpSp>
          <p:sp>
            <p:nvSpPr>
              <p:cNvPr id="208" name="Freeform 843">
                <a:extLst>
                  <a:ext uri="{FF2B5EF4-FFF2-40B4-BE49-F238E27FC236}">
                    <a16:creationId xmlns:a16="http://schemas.microsoft.com/office/drawing/2014/main" id="{E4081C71-D327-642B-B838-5209317D8C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6" y="2275"/>
                <a:ext cx="576" cy="576"/>
              </a:xfrm>
              <a:custGeom>
                <a:avLst/>
                <a:gdLst>
                  <a:gd name="T0" fmla="*/ 0 w 576"/>
                  <a:gd name="T1" fmla="*/ 0 h 576"/>
                  <a:gd name="T2" fmla="*/ 0 w 576"/>
                  <a:gd name="T3" fmla="*/ 346 h 576"/>
                  <a:gd name="T4" fmla="*/ 288 w 576"/>
                  <a:gd name="T5" fmla="*/ 576 h 576"/>
                  <a:gd name="T6" fmla="*/ 576 w 576"/>
                  <a:gd name="T7" fmla="*/ 173 h 576"/>
                  <a:gd name="T8" fmla="*/ 0 w 576"/>
                  <a:gd name="T9" fmla="*/ 0 h 57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76" h="576">
                    <a:moveTo>
                      <a:pt x="0" y="0"/>
                    </a:moveTo>
                    <a:lnTo>
                      <a:pt x="0" y="346"/>
                    </a:lnTo>
                    <a:lnTo>
                      <a:pt x="288" y="576"/>
                    </a:lnTo>
                    <a:lnTo>
                      <a:pt x="576" y="173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9050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grpSp>
          <p:nvGrpSpPr>
            <p:cNvPr id="22" name="Group 844">
              <a:extLst>
                <a:ext uri="{FF2B5EF4-FFF2-40B4-BE49-F238E27FC236}">
                  <a16:creationId xmlns:a16="http://schemas.microsoft.com/office/drawing/2014/main" id="{BA6E546F-CCDF-0FFC-7034-BF4800B656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286718" y="2143182"/>
              <a:ext cx="1047751" cy="695652"/>
              <a:chOff x="4812" y="2043"/>
              <a:chExt cx="660" cy="808"/>
            </a:xfrm>
          </p:grpSpPr>
          <p:grpSp>
            <p:nvGrpSpPr>
              <p:cNvPr id="198" name="Group 42">
                <a:extLst>
                  <a:ext uri="{FF2B5EF4-FFF2-40B4-BE49-F238E27FC236}">
                    <a16:creationId xmlns:a16="http://schemas.microsoft.com/office/drawing/2014/main" id="{DCB0C63B-52D1-10DE-EC2E-3110EE95ABE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812" y="2043"/>
                <a:ext cx="660" cy="693"/>
                <a:chOff x="3948" y="2043"/>
                <a:chExt cx="660" cy="693"/>
              </a:xfrm>
            </p:grpSpPr>
            <p:sp>
              <p:nvSpPr>
                <p:cNvPr id="200" name="AutoShape 35">
                  <a:extLst>
                    <a:ext uri="{FF2B5EF4-FFF2-40B4-BE49-F238E27FC236}">
                      <a16:creationId xmlns:a16="http://schemas.microsoft.com/office/drawing/2014/main" id="{F7DC7848-FBBB-6B91-93ED-E17B3D1062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-5400000">
                  <a:off x="4032" y="2390"/>
                  <a:ext cx="576" cy="11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4500 w 21600"/>
                    <a:gd name="T13" fmla="*/ 4508 h 21600"/>
                    <a:gd name="T14" fmla="*/ 17100 w 21600"/>
                    <a:gd name="T15" fmla="*/ 17092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TW" altLang="en-US"/>
                </a:p>
              </p:txBody>
            </p:sp>
            <p:sp>
              <p:nvSpPr>
                <p:cNvPr id="201" name="Line 36">
                  <a:extLst>
                    <a:ext uri="{FF2B5EF4-FFF2-40B4-BE49-F238E27FC236}">
                      <a16:creationId xmlns:a16="http://schemas.microsoft.com/office/drawing/2014/main" id="{8719D463-23EB-1818-AED3-F78975D1EA9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32" y="2325"/>
                  <a:ext cx="230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202" name="Line 37">
                  <a:extLst>
                    <a:ext uri="{FF2B5EF4-FFF2-40B4-BE49-F238E27FC236}">
                      <a16:creationId xmlns:a16="http://schemas.microsoft.com/office/drawing/2014/main" id="{C605610A-5BB7-D0CC-ED79-C83242CE19F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948" y="2579"/>
                  <a:ext cx="311" cy="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203" name="Line 38">
                  <a:extLst>
                    <a:ext uri="{FF2B5EF4-FFF2-40B4-BE49-F238E27FC236}">
                      <a16:creationId xmlns:a16="http://schemas.microsoft.com/office/drawing/2014/main" id="{D5C230D8-06F9-58F4-C6F7-6EDA4FEC4DF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04" y="2043"/>
                  <a:ext cx="0" cy="173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204" name="Line 39">
                  <a:extLst>
                    <a:ext uri="{FF2B5EF4-FFF2-40B4-BE49-F238E27FC236}">
                      <a16:creationId xmlns:a16="http://schemas.microsoft.com/office/drawing/2014/main" id="{AC4F18B5-4FAF-AB0B-6A09-21AEC618674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78" y="2448"/>
                  <a:ext cx="230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205" name="Text Box 40">
                  <a:extLst>
                    <a:ext uri="{FF2B5EF4-FFF2-40B4-BE49-F238E27FC236}">
                      <a16:creationId xmlns:a16="http://schemas.microsoft.com/office/drawing/2014/main" id="{0C233D85-7359-9916-104C-2D01A003C60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26" y="2218"/>
                  <a:ext cx="153" cy="25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0</a:t>
                  </a:r>
                </a:p>
              </p:txBody>
            </p:sp>
            <p:sp>
              <p:nvSpPr>
                <p:cNvPr id="206" name="Text Box 41">
                  <a:extLst>
                    <a:ext uri="{FF2B5EF4-FFF2-40B4-BE49-F238E27FC236}">
                      <a16:creationId xmlns:a16="http://schemas.microsoft.com/office/drawing/2014/main" id="{FF9D7198-594F-411B-F8A8-BA340F1334B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26" y="2428"/>
                  <a:ext cx="153" cy="25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1</a:t>
                  </a:r>
                </a:p>
              </p:txBody>
            </p:sp>
          </p:grpSp>
          <p:sp>
            <p:nvSpPr>
              <p:cNvPr id="199" name="Freeform 843">
                <a:extLst>
                  <a:ext uri="{FF2B5EF4-FFF2-40B4-BE49-F238E27FC236}">
                    <a16:creationId xmlns:a16="http://schemas.microsoft.com/office/drawing/2014/main" id="{E2C433C3-A9DE-83F2-1544-A61712AE40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6" y="2275"/>
                <a:ext cx="576" cy="576"/>
              </a:xfrm>
              <a:custGeom>
                <a:avLst/>
                <a:gdLst>
                  <a:gd name="T0" fmla="*/ 0 w 576"/>
                  <a:gd name="T1" fmla="*/ 0 h 576"/>
                  <a:gd name="T2" fmla="*/ 0 w 576"/>
                  <a:gd name="T3" fmla="*/ 346 h 576"/>
                  <a:gd name="T4" fmla="*/ 288 w 576"/>
                  <a:gd name="T5" fmla="*/ 576 h 576"/>
                  <a:gd name="T6" fmla="*/ 576 w 576"/>
                  <a:gd name="T7" fmla="*/ 173 h 576"/>
                  <a:gd name="T8" fmla="*/ 0 w 576"/>
                  <a:gd name="T9" fmla="*/ 0 h 57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76" h="576">
                    <a:moveTo>
                      <a:pt x="0" y="0"/>
                    </a:moveTo>
                    <a:lnTo>
                      <a:pt x="0" y="346"/>
                    </a:lnTo>
                    <a:lnTo>
                      <a:pt x="288" y="576"/>
                    </a:lnTo>
                    <a:lnTo>
                      <a:pt x="576" y="173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9050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147F653-0478-6D31-B9EB-5DB3F46A3DF7}"/>
                </a:ext>
              </a:extLst>
            </p:cNvPr>
            <p:cNvSpPr/>
            <p:nvPr/>
          </p:nvSpPr>
          <p:spPr>
            <a:xfrm>
              <a:off x="4514601" y="2174507"/>
              <a:ext cx="818603" cy="12347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4291FDDE-2565-9C85-7721-C992A95387B5}"/>
                </a:ext>
              </a:extLst>
            </p:cNvPr>
            <p:cNvSpPr txBox="1"/>
            <p:nvPr/>
          </p:nvSpPr>
          <p:spPr>
            <a:xfrm>
              <a:off x="4523714" y="1825564"/>
              <a:ext cx="81860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/>
                <a:t>Mem</a:t>
              </a:r>
              <a:endParaRPr lang="zh-TW" altLang="en-US"/>
            </a:p>
          </p:txBody>
        </p:sp>
        <p:grpSp>
          <p:nvGrpSpPr>
            <p:cNvPr id="25" name="群組 24">
              <a:extLst>
                <a:ext uri="{FF2B5EF4-FFF2-40B4-BE49-F238E27FC236}">
                  <a16:creationId xmlns:a16="http://schemas.microsoft.com/office/drawing/2014/main" id="{5D6340EA-2B17-22CB-B5C6-637D10F06AE8}"/>
                </a:ext>
              </a:extLst>
            </p:cNvPr>
            <p:cNvGrpSpPr/>
            <p:nvPr/>
          </p:nvGrpSpPr>
          <p:grpSpPr>
            <a:xfrm>
              <a:off x="4532447" y="2275014"/>
              <a:ext cx="771389" cy="1089673"/>
              <a:chOff x="6169400" y="3472826"/>
              <a:chExt cx="771389" cy="1089673"/>
            </a:xfrm>
          </p:grpSpPr>
          <p:sp>
            <p:nvSpPr>
              <p:cNvPr id="194" name="文字方塊 193">
                <a:extLst>
                  <a:ext uri="{FF2B5EF4-FFF2-40B4-BE49-F238E27FC236}">
                    <a16:creationId xmlns:a16="http://schemas.microsoft.com/office/drawing/2014/main" id="{ADCE4941-406E-7A26-7C95-E0C89C6F957F}"/>
                  </a:ext>
                </a:extLst>
              </p:cNvPr>
              <p:cNvSpPr txBox="1"/>
              <p:nvPr/>
            </p:nvSpPr>
            <p:spPr>
              <a:xfrm>
                <a:off x="6169400" y="3472826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A        WE</a:t>
                </a:r>
                <a:endParaRPr lang="zh-TW" altLang="en-US"/>
              </a:p>
            </p:txBody>
          </p:sp>
          <p:sp>
            <p:nvSpPr>
              <p:cNvPr id="195" name="文字方塊 194">
                <a:extLst>
                  <a:ext uri="{FF2B5EF4-FFF2-40B4-BE49-F238E27FC236}">
                    <a16:creationId xmlns:a16="http://schemas.microsoft.com/office/drawing/2014/main" id="{D9250F37-6C5D-35AE-9011-BA12C1A6B881}"/>
                  </a:ext>
                </a:extLst>
              </p:cNvPr>
              <p:cNvSpPr txBox="1"/>
              <p:nvPr/>
            </p:nvSpPr>
            <p:spPr>
              <a:xfrm>
                <a:off x="6169400" y="3743717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          </a:t>
                </a:r>
                <a:r>
                  <a:rPr lang="zh-TW" altLang="en-US" sz="1200"/>
                  <a:t> </a:t>
                </a:r>
                <a:r>
                  <a:rPr lang="en-US" altLang="zh-TW" sz="1200"/>
                  <a:t>RD</a:t>
                </a:r>
                <a:endParaRPr lang="zh-TW" altLang="en-US"/>
              </a:p>
            </p:txBody>
          </p:sp>
          <p:sp>
            <p:nvSpPr>
              <p:cNvPr id="196" name="文字方塊 195">
                <a:extLst>
                  <a:ext uri="{FF2B5EF4-FFF2-40B4-BE49-F238E27FC236}">
                    <a16:creationId xmlns:a16="http://schemas.microsoft.com/office/drawing/2014/main" id="{8BB18224-5799-F32A-62C9-F575B51C281F}"/>
                  </a:ext>
                </a:extLst>
              </p:cNvPr>
              <p:cNvSpPr txBox="1"/>
              <p:nvPr/>
            </p:nvSpPr>
            <p:spPr>
              <a:xfrm>
                <a:off x="6169400" y="4014608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WD</a:t>
                </a:r>
                <a:endParaRPr lang="zh-TW" altLang="en-US"/>
              </a:p>
            </p:txBody>
          </p:sp>
          <p:sp>
            <p:nvSpPr>
              <p:cNvPr id="197" name="文字方塊 196">
                <a:extLst>
                  <a:ext uri="{FF2B5EF4-FFF2-40B4-BE49-F238E27FC236}">
                    <a16:creationId xmlns:a16="http://schemas.microsoft.com/office/drawing/2014/main" id="{35490CB4-D4B2-EF8C-7ECB-7F4959BD31ED}"/>
                  </a:ext>
                </a:extLst>
              </p:cNvPr>
              <p:cNvSpPr txBox="1"/>
              <p:nvPr/>
            </p:nvSpPr>
            <p:spPr>
              <a:xfrm>
                <a:off x="6169400" y="4285500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 </a:t>
                </a:r>
                <a:endParaRPr lang="zh-TW" altLang="en-US"/>
              </a:p>
            </p:txBody>
          </p:sp>
        </p:grp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107B6C0-CEFE-BA2E-EBB9-6C2AA1799B3D}"/>
                </a:ext>
              </a:extLst>
            </p:cNvPr>
            <p:cNvSpPr/>
            <p:nvPr/>
          </p:nvSpPr>
          <p:spPr>
            <a:xfrm>
              <a:off x="7041788" y="2174507"/>
              <a:ext cx="818603" cy="12347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71E06D65-9B92-6004-7638-8C0782EE4261}"/>
                </a:ext>
              </a:extLst>
            </p:cNvPr>
            <p:cNvSpPr txBox="1"/>
            <p:nvPr/>
          </p:nvSpPr>
          <p:spPr>
            <a:xfrm>
              <a:off x="7040995" y="1805175"/>
              <a:ext cx="81860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/>
                <a:t>Reg</a:t>
              </a:r>
              <a:endParaRPr lang="zh-TW" altLang="en-US"/>
            </a:p>
          </p:txBody>
        </p:sp>
        <p:grpSp>
          <p:nvGrpSpPr>
            <p:cNvPr id="28" name="群組 27">
              <a:extLst>
                <a:ext uri="{FF2B5EF4-FFF2-40B4-BE49-F238E27FC236}">
                  <a16:creationId xmlns:a16="http://schemas.microsoft.com/office/drawing/2014/main" id="{A7C3AAE4-7383-12AA-95FC-F21CC9FB7E70}"/>
                </a:ext>
              </a:extLst>
            </p:cNvPr>
            <p:cNvGrpSpPr/>
            <p:nvPr/>
          </p:nvGrpSpPr>
          <p:grpSpPr>
            <a:xfrm>
              <a:off x="7089002" y="2249031"/>
              <a:ext cx="771389" cy="1089673"/>
              <a:chOff x="6169400" y="3472826"/>
              <a:chExt cx="771389" cy="1089673"/>
            </a:xfrm>
          </p:grpSpPr>
          <p:sp>
            <p:nvSpPr>
              <p:cNvPr id="190" name="文字方塊 189">
                <a:extLst>
                  <a:ext uri="{FF2B5EF4-FFF2-40B4-BE49-F238E27FC236}">
                    <a16:creationId xmlns:a16="http://schemas.microsoft.com/office/drawing/2014/main" id="{5DD0B9B0-476A-A90E-B440-1A163F6555F1}"/>
                  </a:ext>
                </a:extLst>
              </p:cNvPr>
              <p:cNvSpPr txBox="1"/>
              <p:nvPr/>
            </p:nvSpPr>
            <p:spPr>
              <a:xfrm>
                <a:off x="6169400" y="3472826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A1    RD1</a:t>
                </a:r>
                <a:endParaRPr lang="zh-TW" altLang="en-US"/>
              </a:p>
            </p:txBody>
          </p:sp>
          <p:sp>
            <p:nvSpPr>
              <p:cNvPr id="191" name="文字方塊 190">
                <a:extLst>
                  <a:ext uri="{FF2B5EF4-FFF2-40B4-BE49-F238E27FC236}">
                    <a16:creationId xmlns:a16="http://schemas.microsoft.com/office/drawing/2014/main" id="{92B7FECF-7A85-5376-D6F1-2C9668FB9AB4}"/>
                  </a:ext>
                </a:extLst>
              </p:cNvPr>
              <p:cNvSpPr txBox="1"/>
              <p:nvPr/>
            </p:nvSpPr>
            <p:spPr>
              <a:xfrm>
                <a:off x="6169400" y="3743717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A2    RD2</a:t>
                </a:r>
                <a:endParaRPr lang="zh-TW" altLang="en-US"/>
              </a:p>
            </p:txBody>
          </p:sp>
          <p:sp>
            <p:nvSpPr>
              <p:cNvPr id="192" name="文字方塊 191">
                <a:extLst>
                  <a:ext uri="{FF2B5EF4-FFF2-40B4-BE49-F238E27FC236}">
                    <a16:creationId xmlns:a16="http://schemas.microsoft.com/office/drawing/2014/main" id="{3D692B8F-0EBF-AC03-1A7B-FBBB9D6A8243}"/>
                  </a:ext>
                </a:extLst>
              </p:cNvPr>
              <p:cNvSpPr txBox="1"/>
              <p:nvPr/>
            </p:nvSpPr>
            <p:spPr>
              <a:xfrm>
                <a:off x="6169400" y="4014608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W1</a:t>
                </a:r>
                <a:endParaRPr lang="zh-TW" altLang="en-US"/>
              </a:p>
            </p:txBody>
          </p:sp>
          <p:sp>
            <p:nvSpPr>
              <p:cNvPr id="193" name="文字方塊 192">
                <a:extLst>
                  <a:ext uri="{FF2B5EF4-FFF2-40B4-BE49-F238E27FC236}">
                    <a16:creationId xmlns:a16="http://schemas.microsoft.com/office/drawing/2014/main" id="{8CC46C5F-6671-F337-9AE6-15450C6224E3}"/>
                  </a:ext>
                </a:extLst>
              </p:cNvPr>
              <p:cNvSpPr txBox="1"/>
              <p:nvPr/>
            </p:nvSpPr>
            <p:spPr>
              <a:xfrm>
                <a:off x="6169400" y="4285500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WD</a:t>
                </a:r>
                <a:endParaRPr lang="zh-TW" altLang="en-US"/>
              </a:p>
            </p:txBody>
          </p:sp>
        </p:grp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3E459327-1ADD-2B2E-C80E-5457B40BE16D}"/>
                </a:ext>
              </a:extLst>
            </p:cNvPr>
            <p:cNvSpPr/>
            <p:nvPr/>
          </p:nvSpPr>
          <p:spPr>
            <a:xfrm>
              <a:off x="9713252" y="2264853"/>
              <a:ext cx="818603" cy="12347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A1372458-E8DC-3CA4-A3B3-20B4C8D2FEDA}"/>
                </a:ext>
              </a:extLst>
            </p:cNvPr>
            <p:cNvSpPr txBox="1"/>
            <p:nvPr/>
          </p:nvSpPr>
          <p:spPr>
            <a:xfrm>
              <a:off x="9712459" y="1895521"/>
              <a:ext cx="81860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/>
                <a:t>ALU</a:t>
              </a:r>
              <a:endParaRPr lang="zh-TW" altLang="en-US"/>
            </a:p>
          </p:txBody>
        </p:sp>
        <p:grpSp>
          <p:nvGrpSpPr>
            <p:cNvPr id="31" name="群組 30">
              <a:extLst>
                <a:ext uri="{FF2B5EF4-FFF2-40B4-BE49-F238E27FC236}">
                  <a16:creationId xmlns:a16="http://schemas.microsoft.com/office/drawing/2014/main" id="{1C1907E6-25F6-E6C6-B1E8-90374AD6D7E3}"/>
                </a:ext>
              </a:extLst>
            </p:cNvPr>
            <p:cNvGrpSpPr/>
            <p:nvPr/>
          </p:nvGrpSpPr>
          <p:grpSpPr>
            <a:xfrm>
              <a:off x="9760466" y="2339377"/>
              <a:ext cx="771389" cy="1089673"/>
              <a:chOff x="6169400" y="3472826"/>
              <a:chExt cx="771389" cy="1089673"/>
            </a:xfrm>
          </p:grpSpPr>
          <p:sp>
            <p:nvSpPr>
              <p:cNvPr id="186" name="文字方塊 185">
                <a:extLst>
                  <a:ext uri="{FF2B5EF4-FFF2-40B4-BE49-F238E27FC236}">
                    <a16:creationId xmlns:a16="http://schemas.microsoft.com/office/drawing/2014/main" id="{A2186761-CE41-DD72-57C5-04093A58043E}"/>
                  </a:ext>
                </a:extLst>
              </p:cNvPr>
              <p:cNvSpPr txBox="1"/>
              <p:nvPr/>
            </p:nvSpPr>
            <p:spPr>
              <a:xfrm>
                <a:off x="6169400" y="3472826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A      Out</a:t>
                </a:r>
                <a:endParaRPr lang="zh-TW" altLang="en-US"/>
              </a:p>
            </p:txBody>
          </p:sp>
          <p:sp>
            <p:nvSpPr>
              <p:cNvPr id="187" name="文字方塊 186">
                <a:extLst>
                  <a:ext uri="{FF2B5EF4-FFF2-40B4-BE49-F238E27FC236}">
                    <a16:creationId xmlns:a16="http://schemas.microsoft.com/office/drawing/2014/main" id="{003C5845-D89A-CE2A-D339-933127A157C5}"/>
                  </a:ext>
                </a:extLst>
              </p:cNvPr>
              <p:cNvSpPr txBox="1"/>
              <p:nvPr/>
            </p:nvSpPr>
            <p:spPr>
              <a:xfrm>
                <a:off x="6169400" y="3743717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B</a:t>
                </a:r>
                <a:endParaRPr lang="zh-TW" altLang="en-US"/>
              </a:p>
            </p:txBody>
          </p:sp>
          <p:sp>
            <p:nvSpPr>
              <p:cNvPr id="188" name="文字方塊 187">
                <a:extLst>
                  <a:ext uri="{FF2B5EF4-FFF2-40B4-BE49-F238E27FC236}">
                    <a16:creationId xmlns:a16="http://schemas.microsoft.com/office/drawing/2014/main" id="{F14CA7C3-4E50-5CE4-3D09-1E10BFFE560A}"/>
                  </a:ext>
                </a:extLst>
              </p:cNvPr>
              <p:cNvSpPr txBox="1"/>
              <p:nvPr/>
            </p:nvSpPr>
            <p:spPr>
              <a:xfrm>
                <a:off x="6169400" y="4014608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OP</a:t>
                </a:r>
                <a:endParaRPr lang="zh-TW" altLang="en-US"/>
              </a:p>
            </p:txBody>
          </p:sp>
          <p:sp>
            <p:nvSpPr>
              <p:cNvPr id="189" name="文字方塊 188">
                <a:extLst>
                  <a:ext uri="{FF2B5EF4-FFF2-40B4-BE49-F238E27FC236}">
                    <a16:creationId xmlns:a16="http://schemas.microsoft.com/office/drawing/2014/main" id="{476529B2-5D19-0928-31A9-082717A80B1A}"/>
                  </a:ext>
                </a:extLst>
              </p:cNvPr>
              <p:cNvSpPr txBox="1"/>
              <p:nvPr/>
            </p:nvSpPr>
            <p:spPr>
              <a:xfrm>
                <a:off x="6169400" y="4285500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 </a:t>
                </a:r>
                <a:endParaRPr lang="zh-TW" altLang="en-US"/>
              </a:p>
            </p:txBody>
          </p:sp>
        </p:grpSp>
        <p:cxnSp>
          <p:nvCxnSpPr>
            <p:cNvPr id="35" name="直線接點 34">
              <a:extLst>
                <a:ext uri="{FF2B5EF4-FFF2-40B4-BE49-F238E27FC236}">
                  <a16:creationId xmlns:a16="http://schemas.microsoft.com/office/drawing/2014/main" id="{CCD8A616-C134-0341-CD98-7CB6C64BF8B8}"/>
                </a:ext>
              </a:extLst>
            </p:cNvPr>
            <p:cNvCxnSpPr>
              <a:cxnSpLocks/>
            </p:cNvCxnSpPr>
            <p:nvPr/>
          </p:nvCxnSpPr>
          <p:spPr>
            <a:xfrm>
              <a:off x="5333204" y="2671484"/>
              <a:ext cx="38275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直線接點 35">
              <a:extLst>
                <a:ext uri="{FF2B5EF4-FFF2-40B4-BE49-F238E27FC236}">
                  <a16:creationId xmlns:a16="http://schemas.microsoft.com/office/drawing/2014/main" id="{FE3139B2-A05E-FCB7-90DE-B936DF8BE8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05471" y="1435518"/>
              <a:ext cx="11157" cy="4836529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直線接點 36">
              <a:extLst>
                <a:ext uri="{FF2B5EF4-FFF2-40B4-BE49-F238E27FC236}">
                  <a16:creationId xmlns:a16="http://schemas.microsoft.com/office/drawing/2014/main" id="{3E4861D8-A53C-52DE-C51A-D36891823E11}"/>
                </a:ext>
              </a:extLst>
            </p:cNvPr>
            <p:cNvCxnSpPr>
              <a:cxnSpLocks/>
            </p:cNvCxnSpPr>
            <p:nvPr/>
          </p:nvCxnSpPr>
          <p:spPr>
            <a:xfrm>
              <a:off x="5709374" y="2297916"/>
              <a:ext cx="424222" cy="245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直線接點 37">
              <a:extLst>
                <a:ext uri="{FF2B5EF4-FFF2-40B4-BE49-F238E27FC236}">
                  <a16:creationId xmlns:a16="http://schemas.microsoft.com/office/drawing/2014/main" id="{0C50108B-CDC3-65AE-F2DD-4099299930EA}"/>
                </a:ext>
              </a:extLst>
            </p:cNvPr>
            <p:cNvCxnSpPr>
              <a:cxnSpLocks/>
            </p:cNvCxnSpPr>
            <p:nvPr/>
          </p:nvCxnSpPr>
          <p:spPr>
            <a:xfrm>
              <a:off x="5717890" y="2520249"/>
              <a:ext cx="39951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直線接點 38">
              <a:extLst>
                <a:ext uri="{FF2B5EF4-FFF2-40B4-BE49-F238E27FC236}">
                  <a16:creationId xmlns:a16="http://schemas.microsoft.com/office/drawing/2014/main" id="{E8533999-53F4-8DCB-748F-0A3ADC5208FB}"/>
                </a:ext>
              </a:extLst>
            </p:cNvPr>
            <p:cNvCxnSpPr>
              <a:cxnSpLocks/>
            </p:cNvCxnSpPr>
            <p:nvPr/>
          </p:nvCxnSpPr>
          <p:spPr>
            <a:xfrm>
              <a:off x="5709292" y="2938360"/>
              <a:ext cx="132276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文字方塊 39">
              <a:extLst>
                <a:ext uri="{FF2B5EF4-FFF2-40B4-BE49-F238E27FC236}">
                  <a16:creationId xmlns:a16="http://schemas.microsoft.com/office/drawing/2014/main" id="{373B2240-814D-FAC9-429D-3F377922E464}"/>
                </a:ext>
              </a:extLst>
            </p:cNvPr>
            <p:cNvSpPr txBox="1"/>
            <p:nvPr/>
          </p:nvSpPr>
          <p:spPr>
            <a:xfrm>
              <a:off x="6146015" y="2057682"/>
              <a:ext cx="3834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/>
                <a:t>7:5</a:t>
              </a:r>
              <a:endParaRPr lang="zh-TW" altLang="en-US" sz="1200"/>
            </a:p>
          </p:txBody>
        </p:sp>
        <p:sp>
          <p:nvSpPr>
            <p:cNvPr id="41" name="文字方塊 40">
              <a:extLst>
                <a:ext uri="{FF2B5EF4-FFF2-40B4-BE49-F238E27FC236}">
                  <a16:creationId xmlns:a16="http://schemas.microsoft.com/office/drawing/2014/main" id="{24D56110-41A2-E95B-30B9-59C081A9710D}"/>
                </a:ext>
              </a:extLst>
            </p:cNvPr>
            <p:cNvSpPr txBox="1"/>
            <p:nvPr/>
          </p:nvSpPr>
          <p:spPr>
            <a:xfrm>
              <a:off x="6090960" y="2465238"/>
              <a:ext cx="4619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/>
                <a:t>10:8</a:t>
              </a:r>
              <a:endParaRPr lang="zh-TW" altLang="en-US" sz="1200"/>
            </a:p>
          </p:txBody>
        </p:sp>
        <p:sp>
          <p:nvSpPr>
            <p:cNvPr id="42" name="文字方塊 41">
              <a:extLst>
                <a:ext uri="{FF2B5EF4-FFF2-40B4-BE49-F238E27FC236}">
                  <a16:creationId xmlns:a16="http://schemas.microsoft.com/office/drawing/2014/main" id="{03586FAB-96ED-8EA3-D6BD-F6C06F0C9FE6}"/>
                </a:ext>
              </a:extLst>
            </p:cNvPr>
            <p:cNvSpPr txBox="1"/>
            <p:nvPr/>
          </p:nvSpPr>
          <p:spPr>
            <a:xfrm>
              <a:off x="6716365" y="2440706"/>
              <a:ext cx="3834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/>
                <a:t>4:2</a:t>
              </a:r>
              <a:endParaRPr lang="zh-TW" altLang="en-US" sz="1200"/>
            </a:p>
          </p:txBody>
        </p:sp>
        <p:cxnSp>
          <p:nvCxnSpPr>
            <p:cNvPr id="43" name="直線接點 42">
              <a:extLst>
                <a:ext uri="{FF2B5EF4-FFF2-40B4-BE49-F238E27FC236}">
                  <a16:creationId xmlns:a16="http://schemas.microsoft.com/office/drawing/2014/main" id="{E1E788FB-918E-24D9-1F0F-0D7B34C41D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67894" y="2653303"/>
              <a:ext cx="0" cy="27284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直線接點 43">
              <a:extLst>
                <a:ext uri="{FF2B5EF4-FFF2-40B4-BE49-F238E27FC236}">
                  <a16:creationId xmlns:a16="http://schemas.microsoft.com/office/drawing/2014/main" id="{BE9FD0C4-4B16-4A6C-46BA-C3D8BAC3E56F}"/>
                </a:ext>
              </a:extLst>
            </p:cNvPr>
            <p:cNvCxnSpPr>
              <a:cxnSpLocks/>
            </p:cNvCxnSpPr>
            <p:nvPr/>
          </p:nvCxnSpPr>
          <p:spPr>
            <a:xfrm>
              <a:off x="6775431" y="2659499"/>
              <a:ext cx="25879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2C93583A-2FEC-3702-7F48-99EE29D0F38E}"/>
                </a:ext>
              </a:extLst>
            </p:cNvPr>
            <p:cNvSpPr txBox="1"/>
            <p:nvPr/>
          </p:nvSpPr>
          <p:spPr>
            <a:xfrm>
              <a:off x="6652806" y="2899903"/>
              <a:ext cx="4619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/>
                <a:t>10:8</a:t>
              </a:r>
              <a:endParaRPr lang="zh-TW" altLang="en-US" sz="1200"/>
            </a:p>
          </p:txBody>
        </p:sp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B5C090C9-2409-409C-E91A-A61627BA6385}"/>
                </a:ext>
              </a:extLst>
            </p:cNvPr>
            <p:cNvSpPr txBox="1"/>
            <p:nvPr/>
          </p:nvSpPr>
          <p:spPr>
            <a:xfrm>
              <a:off x="6288678" y="1777850"/>
              <a:ext cx="5911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/>
                <a:t>a1_src</a:t>
              </a:r>
              <a:endParaRPr lang="zh-TW" altLang="en-US" sz="1200"/>
            </a:p>
          </p:txBody>
        </p:sp>
        <p:grpSp>
          <p:nvGrpSpPr>
            <p:cNvPr id="48" name="Group 840">
              <a:extLst>
                <a:ext uri="{FF2B5EF4-FFF2-40B4-BE49-F238E27FC236}">
                  <a16:creationId xmlns:a16="http://schemas.microsoft.com/office/drawing/2014/main" id="{2B1F08CF-32D6-B174-52C9-4E5E0DCCDD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13719" y="2900478"/>
              <a:ext cx="915988" cy="1096963"/>
              <a:chOff x="4837" y="490"/>
              <a:chExt cx="577" cy="691"/>
            </a:xfrm>
          </p:grpSpPr>
          <p:grpSp>
            <p:nvGrpSpPr>
              <p:cNvPr id="173" name="Group 801">
                <a:extLst>
                  <a:ext uri="{FF2B5EF4-FFF2-40B4-BE49-F238E27FC236}">
                    <a16:creationId xmlns:a16="http://schemas.microsoft.com/office/drawing/2014/main" id="{5291BFEF-B583-239B-DD04-3E796001239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837" y="490"/>
                <a:ext cx="577" cy="682"/>
                <a:chOff x="4837" y="432"/>
                <a:chExt cx="577" cy="682"/>
              </a:xfrm>
            </p:grpSpPr>
            <p:sp>
              <p:nvSpPr>
                <p:cNvPr id="175" name="AutoShape 790">
                  <a:extLst>
                    <a:ext uri="{FF2B5EF4-FFF2-40B4-BE49-F238E27FC236}">
                      <a16:creationId xmlns:a16="http://schemas.microsoft.com/office/drawing/2014/main" id="{C7C457FC-1597-3712-D9C8-32339ED992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-5400000">
                  <a:off x="4838" y="662"/>
                  <a:ext cx="576" cy="11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4500 w 21600"/>
                    <a:gd name="T13" fmla="*/ 4508 h 21600"/>
                    <a:gd name="T14" fmla="*/ 17100 w 21600"/>
                    <a:gd name="T15" fmla="*/ 17092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TW" altLang="en-US"/>
                </a:p>
              </p:txBody>
            </p:sp>
            <p:sp>
              <p:nvSpPr>
                <p:cNvPr id="176" name="Line 791">
                  <a:extLst>
                    <a:ext uri="{FF2B5EF4-FFF2-40B4-BE49-F238E27FC236}">
                      <a16:creationId xmlns:a16="http://schemas.microsoft.com/office/drawing/2014/main" id="{C680C870-980F-0120-2E25-1F2A882B4CA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838" y="547"/>
                  <a:ext cx="230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77" name="Line 792">
                  <a:extLst>
                    <a:ext uri="{FF2B5EF4-FFF2-40B4-BE49-F238E27FC236}">
                      <a16:creationId xmlns:a16="http://schemas.microsoft.com/office/drawing/2014/main" id="{0022DA51-9010-B425-C2C4-AEB7F5E3AB8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14" y="892"/>
                  <a:ext cx="154" cy="1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78" name="Line 793">
                  <a:extLst>
                    <a:ext uri="{FF2B5EF4-FFF2-40B4-BE49-F238E27FC236}">
                      <a16:creationId xmlns:a16="http://schemas.microsoft.com/office/drawing/2014/main" id="{79D5E4F4-962D-DB8A-D68D-6F9B64B300C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126" y="941"/>
                  <a:ext cx="0" cy="173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79" name="Line 794">
                  <a:extLst>
                    <a:ext uri="{FF2B5EF4-FFF2-40B4-BE49-F238E27FC236}">
                      <a16:creationId xmlns:a16="http://schemas.microsoft.com/office/drawing/2014/main" id="{74E039BD-411C-02F8-90DE-CA07E8FD329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184" y="720"/>
                  <a:ext cx="230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80" name="Text Box 795">
                  <a:extLst>
                    <a:ext uri="{FF2B5EF4-FFF2-40B4-BE49-F238E27FC236}">
                      <a16:creationId xmlns:a16="http://schemas.microsoft.com/office/drawing/2014/main" id="{99AF0234-C916-E11C-BCE4-EAA5C40A09E4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032" y="490"/>
                  <a:ext cx="152" cy="13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0</a:t>
                  </a:r>
                </a:p>
              </p:txBody>
            </p:sp>
            <p:sp>
              <p:nvSpPr>
                <p:cNvPr id="181" name="Text Box 796">
                  <a:extLst>
                    <a:ext uri="{FF2B5EF4-FFF2-40B4-BE49-F238E27FC236}">
                      <a16:creationId xmlns:a16="http://schemas.microsoft.com/office/drawing/2014/main" id="{AE4D0FF7-7715-07E1-9505-B051EDDAFF74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032" y="705"/>
                  <a:ext cx="152" cy="13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2</a:t>
                  </a:r>
                </a:p>
              </p:txBody>
            </p:sp>
            <p:sp>
              <p:nvSpPr>
                <p:cNvPr id="182" name="Line 797">
                  <a:extLst>
                    <a:ext uri="{FF2B5EF4-FFF2-40B4-BE49-F238E27FC236}">
                      <a16:creationId xmlns:a16="http://schemas.microsoft.com/office/drawing/2014/main" id="{D22B2E30-6049-91D0-88A7-4C2ED8AEE29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37" y="778"/>
                  <a:ext cx="231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83" name="Text Box 798">
                  <a:extLst>
                    <a:ext uri="{FF2B5EF4-FFF2-40B4-BE49-F238E27FC236}">
                      <a16:creationId xmlns:a16="http://schemas.microsoft.com/office/drawing/2014/main" id="{445841DF-C6A8-B4C0-1A5E-25BB1A93B12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032" y="585"/>
                  <a:ext cx="152" cy="13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1</a:t>
                  </a:r>
                </a:p>
              </p:txBody>
            </p:sp>
            <p:sp>
              <p:nvSpPr>
                <p:cNvPr id="184" name="Line 799">
                  <a:extLst>
                    <a:ext uri="{FF2B5EF4-FFF2-40B4-BE49-F238E27FC236}">
                      <a16:creationId xmlns:a16="http://schemas.microsoft.com/office/drawing/2014/main" id="{2F21A206-7676-13E8-3C85-F7CEECAA355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35" y="660"/>
                  <a:ext cx="134" cy="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TW" altLang="en-US"/>
                </a:p>
              </p:txBody>
            </p:sp>
            <p:sp>
              <p:nvSpPr>
                <p:cNvPr id="185" name="Text Box 800">
                  <a:extLst>
                    <a:ext uri="{FF2B5EF4-FFF2-40B4-BE49-F238E27FC236}">
                      <a16:creationId xmlns:a16="http://schemas.microsoft.com/office/drawing/2014/main" id="{061C53BC-3336-010E-21ED-397D31555E2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032" y="815"/>
                  <a:ext cx="152" cy="13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3</a:t>
                  </a:r>
                </a:p>
              </p:txBody>
            </p:sp>
          </p:grpSp>
          <p:sp>
            <p:nvSpPr>
              <p:cNvPr id="174" name="Freeform 839">
                <a:extLst>
                  <a:ext uri="{FF2B5EF4-FFF2-40B4-BE49-F238E27FC236}">
                    <a16:creationId xmlns:a16="http://schemas.microsoft.com/office/drawing/2014/main" id="{695E9BED-4A29-9257-6535-2FBD6F0999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8" y="605"/>
                <a:ext cx="576" cy="576"/>
              </a:xfrm>
              <a:custGeom>
                <a:avLst/>
                <a:gdLst>
                  <a:gd name="T0" fmla="*/ 0 w 576"/>
                  <a:gd name="T1" fmla="*/ 0 h 576"/>
                  <a:gd name="T2" fmla="*/ 0 w 576"/>
                  <a:gd name="T3" fmla="*/ 115 h 576"/>
                  <a:gd name="T4" fmla="*/ 0 w 576"/>
                  <a:gd name="T5" fmla="*/ 230 h 576"/>
                  <a:gd name="T6" fmla="*/ 0 w 576"/>
                  <a:gd name="T7" fmla="*/ 345 h 576"/>
                  <a:gd name="T8" fmla="*/ 288 w 576"/>
                  <a:gd name="T9" fmla="*/ 576 h 576"/>
                  <a:gd name="T10" fmla="*/ 576 w 576"/>
                  <a:gd name="T11" fmla="*/ 173 h 576"/>
                  <a:gd name="T12" fmla="*/ 0 w 576"/>
                  <a:gd name="T13" fmla="*/ 0 h 57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76" h="576">
                    <a:moveTo>
                      <a:pt x="0" y="0"/>
                    </a:moveTo>
                    <a:lnTo>
                      <a:pt x="0" y="115"/>
                    </a:lnTo>
                    <a:lnTo>
                      <a:pt x="0" y="230"/>
                    </a:lnTo>
                    <a:lnTo>
                      <a:pt x="0" y="345"/>
                    </a:lnTo>
                    <a:lnTo>
                      <a:pt x="288" y="576"/>
                    </a:lnTo>
                    <a:lnTo>
                      <a:pt x="576" y="173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9050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cxnSp>
          <p:nvCxnSpPr>
            <p:cNvPr id="49" name="直線接點 48">
              <a:extLst>
                <a:ext uri="{FF2B5EF4-FFF2-40B4-BE49-F238E27FC236}">
                  <a16:creationId xmlns:a16="http://schemas.microsoft.com/office/drawing/2014/main" id="{F859CC2B-174A-D702-C286-BA91D771F7AE}"/>
                </a:ext>
              </a:extLst>
            </p:cNvPr>
            <p:cNvCxnSpPr>
              <a:cxnSpLocks/>
            </p:cNvCxnSpPr>
            <p:nvPr/>
          </p:nvCxnSpPr>
          <p:spPr>
            <a:xfrm>
              <a:off x="9329702" y="2491869"/>
              <a:ext cx="38275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直線接點 49">
              <a:extLst>
                <a:ext uri="{FF2B5EF4-FFF2-40B4-BE49-F238E27FC236}">
                  <a16:creationId xmlns:a16="http://schemas.microsoft.com/office/drawing/2014/main" id="{A5080C39-0B09-5D41-5F68-B370F9F9E479}"/>
                </a:ext>
              </a:extLst>
            </p:cNvPr>
            <p:cNvCxnSpPr>
              <a:cxnSpLocks/>
            </p:cNvCxnSpPr>
            <p:nvPr/>
          </p:nvCxnSpPr>
          <p:spPr>
            <a:xfrm>
              <a:off x="9329702" y="2750499"/>
              <a:ext cx="38275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直線接點 50">
              <a:extLst>
                <a:ext uri="{FF2B5EF4-FFF2-40B4-BE49-F238E27FC236}">
                  <a16:creationId xmlns:a16="http://schemas.microsoft.com/office/drawing/2014/main" id="{1AEAAFC2-2649-820E-905A-1D1D570E13C2}"/>
                </a:ext>
              </a:extLst>
            </p:cNvPr>
            <p:cNvCxnSpPr>
              <a:cxnSpLocks/>
              <a:stCxn id="174" idx="5"/>
            </p:cNvCxnSpPr>
            <p:nvPr/>
          </p:nvCxnSpPr>
          <p:spPr>
            <a:xfrm flipV="1">
              <a:off x="9329702" y="2742099"/>
              <a:ext cx="0" cy="61558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直線接點 51">
              <a:extLst>
                <a:ext uri="{FF2B5EF4-FFF2-40B4-BE49-F238E27FC236}">
                  <a16:creationId xmlns:a16="http://schemas.microsoft.com/office/drawing/2014/main" id="{97859129-298B-AE2C-66FE-21524A1C57E2}"/>
                </a:ext>
              </a:extLst>
            </p:cNvPr>
            <p:cNvCxnSpPr>
              <a:cxnSpLocks/>
            </p:cNvCxnSpPr>
            <p:nvPr/>
          </p:nvCxnSpPr>
          <p:spPr>
            <a:xfrm>
              <a:off x="9527076" y="3013587"/>
              <a:ext cx="185383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文字方塊 52">
              <a:extLst>
                <a:ext uri="{FF2B5EF4-FFF2-40B4-BE49-F238E27FC236}">
                  <a16:creationId xmlns:a16="http://schemas.microsoft.com/office/drawing/2014/main" id="{62A26813-130F-5711-6E52-FA5947D4790E}"/>
                </a:ext>
              </a:extLst>
            </p:cNvPr>
            <p:cNvSpPr txBox="1"/>
            <p:nvPr/>
          </p:nvSpPr>
          <p:spPr>
            <a:xfrm>
              <a:off x="9395406" y="2992553"/>
              <a:ext cx="346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/>
                <a:t>op</a:t>
              </a:r>
              <a:endParaRPr lang="zh-TW" altLang="en-US" sz="1200"/>
            </a:p>
          </p:txBody>
        </p:sp>
        <p:sp>
          <p:nvSpPr>
            <p:cNvPr id="54" name="文字方塊 53">
              <a:extLst>
                <a:ext uri="{FF2B5EF4-FFF2-40B4-BE49-F238E27FC236}">
                  <a16:creationId xmlns:a16="http://schemas.microsoft.com/office/drawing/2014/main" id="{75AE9A45-EFD7-6CB1-447D-ECD43F575CEA}"/>
                </a:ext>
              </a:extLst>
            </p:cNvPr>
            <p:cNvSpPr txBox="1"/>
            <p:nvPr/>
          </p:nvSpPr>
          <p:spPr>
            <a:xfrm>
              <a:off x="8477282" y="360654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/>
                <a:t>1</a:t>
              </a:r>
              <a:endParaRPr lang="zh-TW" altLang="en-US" sz="1200"/>
            </a:p>
          </p:txBody>
        </p:sp>
        <p:cxnSp>
          <p:nvCxnSpPr>
            <p:cNvPr id="55" name="直線接點 54">
              <a:extLst>
                <a:ext uri="{FF2B5EF4-FFF2-40B4-BE49-F238E27FC236}">
                  <a16:creationId xmlns:a16="http://schemas.microsoft.com/office/drawing/2014/main" id="{699642FF-AE5D-EF68-8A87-C989CA4AAF68}"/>
                </a:ext>
              </a:extLst>
            </p:cNvPr>
            <p:cNvCxnSpPr>
              <a:cxnSpLocks/>
              <a:stCxn id="201" idx="0"/>
            </p:cNvCxnSpPr>
            <p:nvPr/>
          </p:nvCxnSpPr>
          <p:spPr>
            <a:xfrm flipH="1">
              <a:off x="7854767" y="2385971"/>
              <a:ext cx="565301" cy="131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7FDC8CBA-0FBA-2F3E-D923-B04DAB783658}"/>
                </a:ext>
              </a:extLst>
            </p:cNvPr>
            <p:cNvSpPr/>
            <p:nvPr/>
          </p:nvSpPr>
          <p:spPr>
            <a:xfrm>
              <a:off x="2123329" y="2089483"/>
              <a:ext cx="818603" cy="12347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57" name="文字方塊 56">
              <a:extLst>
                <a:ext uri="{FF2B5EF4-FFF2-40B4-BE49-F238E27FC236}">
                  <a16:creationId xmlns:a16="http://schemas.microsoft.com/office/drawing/2014/main" id="{3B587A88-59CA-2B42-52A7-B48CA1E0C76A}"/>
                </a:ext>
              </a:extLst>
            </p:cNvPr>
            <p:cNvSpPr txBox="1"/>
            <p:nvPr/>
          </p:nvSpPr>
          <p:spPr>
            <a:xfrm>
              <a:off x="2123328" y="1728104"/>
              <a:ext cx="81860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/>
                <a:t>PC</a:t>
              </a:r>
              <a:endParaRPr lang="zh-TW" altLang="en-US"/>
            </a:p>
          </p:txBody>
        </p:sp>
        <p:grpSp>
          <p:nvGrpSpPr>
            <p:cNvPr id="58" name="群組 57">
              <a:extLst>
                <a:ext uri="{FF2B5EF4-FFF2-40B4-BE49-F238E27FC236}">
                  <a16:creationId xmlns:a16="http://schemas.microsoft.com/office/drawing/2014/main" id="{4790AB12-A2D5-5691-75F2-F4300C39AC5E}"/>
                </a:ext>
              </a:extLst>
            </p:cNvPr>
            <p:cNvGrpSpPr/>
            <p:nvPr/>
          </p:nvGrpSpPr>
          <p:grpSpPr>
            <a:xfrm>
              <a:off x="2141175" y="2189990"/>
              <a:ext cx="771389" cy="1089673"/>
              <a:chOff x="6169400" y="3472826"/>
              <a:chExt cx="771389" cy="1089673"/>
            </a:xfrm>
          </p:grpSpPr>
          <p:sp>
            <p:nvSpPr>
              <p:cNvPr id="169" name="文字方塊 168">
                <a:extLst>
                  <a:ext uri="{FF2B5EF4-FFF2-40B4-BE49-F238E27FC236}">
                    <a16:creationId xmlns:a16="http://schemas.microsoft.com/office/drawing/2014/main" id="{79E1EF0C-9C12-2956-0F07-8C9CCDD583A7}"/>
                  </a:ext>
                </a:extLst>
              </p:cNvPr>
              <p:cNvSpPr txBox="1"/>
              <p:nvPr/>
            </p:nvSpPr>
            <p:spPr>
              <a:xfrm>
                <a:off x="6169400" y="3472826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D        </a:t>
                </a:r>
                <a:r>
                  <a:rPr lang="zh-TW" altLang="en-US" sz="1200"/>
                  <a:t>   </a:t>
                </a:r>
                <a:r>
                  <a:rPr lang="en-US" altLang="zh-TW" sz="1200"/>
                  <a:t>Q</a:t>
                </a:r>
                <a:endParaRPr lang="zh-TW" altLang="en-US"/>
              </a:p>
            </p:txBody>
          </p:sp>
          <p:sp>
            <p:nvSpPr>
              <p:cNvPr id="170" name="文字方塊 169">
                <a:extLst>
                  <a:ext uri="{FF2B5EF4-FFF2-40B4-BE49-F238E27FC236}">
                    <a16:creationId xmlns:a16="http://schemas.microsoft.com/office/drawing/2014/main" id="{76EBCF5A-EFAD-8A67-015E-96BBFBCBFB3D}"/>
                  </a:ext>
                </a:extLst>
              </p:cNvPr>
              <p:cNvSpPr txBox="1"/>
              <p:nvPr/>
            </p:nvSpPr>
            <p:spPr>
              <a:xfrm>
                <a:off x="6169400" y="3743717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 err="1"/>
                  <a:t>en</a:t>
                </a:r>
                <a:r>
                  <a:rPr lang="en-US" altLang="zh-TW" sz="1200"/>
                  <a:t>          </a:t>
                </a:r>
                <a:r>
                  <a:rPr lang="zh-TW" altLang="en-US" sz="1200"/>
                  <a:t> </a:t>
                </a:r>
                <a:endParaRPr lang="zh-TW" altLang="en-US"/>
              </a:p>
            </p:txBody>
          </p:sp>
          <p:sp>
            <p:nvSpPr>
              <p:cNvPr id="171" name="文字方塊 170">
                <a:extLst>
                  <a:ext uri="{FF2B5EF4-FFF2-40B4-BE49-F238E27FC236}">
                    <a16:creationId xmlns:a16="http://schemas.microsoft.com/office/drawing/2014/main" id="{A2D96B39-27C7-A6CC-63C1-CFF18576AE8D}"/>
                  </a:ext>
                </a:extLst>
              </p:cNvPr>
              <p:cNvSpPr txBox="1"/>
              <p:nvPr/>
            </p:nvSpPr>
            <p:spPr>
              <a:xfrm>
                <a:off x="6169400" y="4014608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TW" altLang="en-US" sz="1200"/>
                  <a:t> </a:t>
                </a:r>
                <a:endParaRPr lang="zh-TW" altLang="en-US"/>
              </a:p>
            </p:txBody>
          </p:sp>
          <p:sp>
            <p:nvSpPr>
              <p:cNvPr id="172" name="文字方塊 171">
                <a:extLst>
                  <a:ext uri="{FF2B5EF4-FFF2-40B4-BE49-F238E27FC236}">
                    <a16:creationId xmlns:a16="http://schemas.microsoft.com/office/drawing/2014/main" id="{51472FBF-3073-D833-0CFB-68BDBA4E5ED0}"/>
                  </a:ext>
                </a:extLst>
              </p:cNvPr>
              <p:cNvSpPr txBox="1"/>
              <p:nvPr/>
            </p:nvSpPr>
            <p:spPr>
              <a:xfrm>
                <a:off x="6169400" y="4285500"/>
                <a:ext cx="77138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/>
                  <a:t> </a:t>
                </a:r>
                <a:endParaRPr lang="zh-TW" altLang="en-US"/>
              </a:p>
            </p:txBody>
          </p:sp>
        </p:grpSp>
        <p:grpSp>
          <p:nvGrpSpPr>
            <p:cNvPr id="59" name="Group 844">
              <a:extLst>
                <a:ext uri="{FF2B5EF4-FFF2-40B4-BE49-F238E27FC236}">
                  <a16:creationId xmlns:a16="http://schemas.microsoft.com/office/drawing/2014/main" id="{B9628F0C-E4FA-A1DD-71E4-8D358414044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9677" y="2097436"/>
              <a:ext cx="919163" cy="675850"/>
              <a:chOff x="4893" y="2066"/>
              <a:chExt cx="579" cy="785"/>
            </a:xfrm>
          </p:grpSpPr>
          <p:grpSp>
            <p:nvGrpSpPr>
              <p:cNvPr id="160" name="Group 42">
                <a:extLst>
                  <a:ext uri="{FF2B5EF4-FFF2-40B4-BE49-F238E27FC236}">
                    <a16:creationId xmlns:a16="http://schemas.microsoft.com/office/drawing/2014/main" id="{31E679CC-E634-B558-82B7-C0465FAED25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893" y="2066"/>
                <a:ext cx="579" cy="670"/>
                <a:chOff x="4029" y="2066"/>
                <a:chExt cx="579" cy="670"/>
              </a:xfrm>
            </p:grpSpPr>
            <p:sp>
              <p:nvSpPr>
                <p:cNvPr id="162" name="AutoShape 35">
                  <a:extLst>
                    <a:ext uri="{FF2B5EF4-FFF2-40B4-BE49-F238E27FC236}">
                      <a16:creationId xmlns:a16="http://schemas.microsoft.com/office/drawing/2014/main" id="{553C5252-92C6-03F8-86B8-CBBAB24EE75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-5400000">
                  <a:off x="4032" y="2390"/>
                  <a:ext cx="576" cy="11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4500 w 21600"/>
                    <a:gd name="T13" fmla="*/ 4508 h 21600"/>
                    <a:gd name="T14" fmla="*/ 17100 w 21600"/>
                    <a:gd name="T15" fmla="*/ 17092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TW" altLang="en-US"/>
                </a:p>
              </p:txBody>
            </p:sp>
            <p:sp>
              <p:nvSpPr>
                <p:cNvPr id="163" name="Line 36">
                  <a:extLst>
                    <a:ext uri="{FF2B5EF4-FFF2-40B4-BE49-F238E27FC236}">
                      <a16:creationId xmlns:a16="http://schemas.microsoft.com/office/drawing/2014/main" id="{23923EEB-4732-AF32-F6AF-016C8E3BB30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32" y="2325"/>
                  <a:ext cx="230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64" name="Line 37">
                  <a:extLst>
                    <a:ext uri="{FF2B5EF4-FFF2-40B4-BE49-F238E27FC236}">
                      <a16:creationId xmlns:a16="http://schemas.microsoft.com/office/drawing/2014/main" id="{CDA3C849-9875-464E-548C-B6091EE91A0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29" y="2581"/>
                  <a:ext cx="230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65" name="Line 38">
                  <a:extLst>
                    <a:ext uri="{FF2B5EF4-FFF2-40B4-BE49-F238E27FC236}">
                      <a16:creationId xmlns:a16="http://schemas.microsoft.com/office/drawing/2014/main" id="{0A70C192-9877-7CA6-7529-804B2003634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20" y="2066"/>
                  <a:ext cx="0" cy="173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66" name="Line 39">
                  <a:extLst>
                    <a:ext uri="{FF2B5EF4-FFF2-40B4-BE49-F238E27FC236}">
                      <a16:creationId xmlns:a16="http://schemas.microsoft.com/office/drawing/2014/main" id="{F82415C9-ED75-1691-BDD5-3692171E91D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78" y="2448"/>
                  <a:ext cx="230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67" name="Text Box 40">
                  <a:extLst>
                    <a:ext uri="{FF2B5EF4-FFF2-40B4-BE49-F238E27FC236}">
                      <a16:creationId xmlns:a16="http://schemas.microsoft.com/office/drawing/2014/main" id="{8565A358-5C66-A4E8-2C95-22ABD59AE92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26" y="2218"/>
                  <a:ext cx="153" cy="25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0</a:t>
                  </a:r>
                </a:p>
              </p:txBody>
            </p:sp>
            <p:sp>
              <p:nvSpPr>
                <p:cNvPr id="168" name="Text Box 41">
                  <a:extLst>
                    <a:ext uri="{FF2B5EF4-FFF2-40B4-BE49-F238E27FC236}">
                      <a16:creationId xmlns:a16="http://schemas.microsoft.com/office/drawing/2014/main" id="{7A44DF19-DECA-A529-3D9D-9668BAE2B16F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26" y="2428"/>
                  <a:ext cx="153" cy="25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1</a:t>
                  </a:r>
                </a:p>
              </p:txBody>
            </p:sp>
          </p:grpSp>
          <p:sp>
            <p:nvSpPr>
              <p:cNvPr id="161" name="Freeform 843">
                <a:extLst>
                  <a:ext uri="{FF2B5EF4-FFF2-40B4-BE49-F238E27FC236}">
                    <a16:creationId xmlns:a16="http://schemas.microsoft.com/office/drawing/2014/main" id="{2F635821-8026-C55F-B2A0-49AFFCDF59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6" y="2275"/>
                <a:ext cx="576" cy="576"/>
              </a:xfrm>
              <a:custGeom>
                <a:avLst/>
                <a:gdLst>
                  <a:gd name="T0" fmla="*/ 0 w 576"/>
                  <a:gd name="T1" fmla="*/ 0 h 576"/>
                  <a:gd name="T2" fmla="*/ 0 w 576"/>
                  <a:gd name="T3" fmla="*/ 346 h 576"/>
                  <a:gd name="T4" fmla="*/ 288 w 576"/>
                  <a:gd name="T5" fmla="*/ 576 h 576"/>
                  <a:gd name="T6" fmla="*/ 576 w 576"/>
                  <a:gd name="T7" fmla="*/ 173 h 576"/>
                  <a:gd name="T8" fmla="*/ 0 w 576"/>
                  <a:gd name="T9" fmla="*/ 0 h 57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76" h="576">
                    <a:moveTo>
                      <a:pt x="0" y="0"/>
                    </a:moveTo>
                    <a:lnTo>
                      <a:pt x="0" y="346"/>
                    </a:lnTo>
                    <a:lnTo>
                      <a:pt x="288" y="576"/>
                    </a:lnTo>
                    <a:lnTo>
                      <a:pt x="576" y="173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9050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sp>
          <p:nvSpPr>
            <p:cNvPr id="60" name="文字方塊 59">
              <a:extLst>
                <a:ext uri="{FF2B5EF4-FFF2-40B4-BE49-F238E27FC236}">
                  <a16:creationId xmlns:a16="http://schemas.microsoft.com/office/drawing/2014/main" id="{BD55A5CD-EF1F-105E-31B4-6CCCDE84F4BF}"/>
                </a:ext>
              </a:extLst>
            </p:cNvPr>
            <p:cNvSpPr txBox="1"/>
            <p:nvPr/>
          </p:nvSpPr>
          <p:spPr>
            <a:xfrm>
              <a:off x="3664637" y="1773953"/>
              <a:ext cx="7627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err="1"/>
                <a:t>mem_src</a:t>
              </a:r>
              <a:endParaRPr lang="zh-TW" altLang="en-US" sz="1200"/>
            </a:p>
          </p:txBody>
        </p:sp>
        <p:grpSp>
          <p:nvGrpSpPr>
            <p:cNvPr id="61" name="群組 60">
              <a:extLst>
                <a:ext uri="{FF2B5EF4-FFF2-40B4-BE49-F238E27FC236}">
                  <a16:creationId xmlns:a16="http://schemas.microsoft.com/office/drawing/2014/main" id="{8E0D93E2-61AB-BBE6-32BB-03288E47C3FD}"/>
                </a:ext>
              </a:extLst>
            </p:cNvPr>
            <p:cNvGrpSpPr/>
            <p:nvPr/>
          </p:nvGrpSpPr>
          <p:grpSpPr>
            <a:xfrm>
              <a:off x="5521764" y="3435920"/>
              <a:ext cx="1544150" cy="1084263"/>
              <a:chOff x="4902371" y="3979966"/>
              <a:chExt cx="1544150" cy="1084263"/>
            </a:xfrm>
          </p:grpSpPr>
          <p:grpSp>
            <p:nvGrpSpPr>
              <p:cNvPr id="144" name="Group 840">
                <a:extLst>
                  <a:ext uri="{FF2B5EF4-FFF2-40B4-BE49-F238E27FC236}">
                    <a16:creationId xmlns:a16="http://schemas.microsoft.com/office/drawing/2014/main" id="{D31BB2D5-A785-2D33-5E04-126B8B9E925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32121" y="3979966"/>
                <a:ext cx="914400" cy="1084263"/>
                <a:chOff x="4838" y="490"/>
                <a:chExt cx="576" cy="683"/>
              </a:xfrm>
            </p:grpSpPr>
            <p:grpSp>
              <p:nvGrpSpPr>
                <p:cNvPr id="147" name="Group 801">
                  <a:extLst>
                    <a:ext uri="{FF2B5EF4-FFF2-40B4-BE49-F238E27FC236}">
                      <a16:creationId xmlns:a16="http://schemas.microsoft.com/office/drawing/2014/main" id="{BC3D5DDC-B0F7-CCA3-5BFE-5E421B7213C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838" y="490"/>
                  <a:ext cx="456" cy="681"/>
                  <a:chOff x="4838" y="432"/>
                  <a:chExt cx="456" cy="681"/>
                </a:xfrm>
              </p:grpSpPr>
              <p:sp>
                <p:nvSpPr>
                  <p:cNvPr id="149" name="AutoShape 790">
                    <a:extLst>
                      <a:ext uri="{FF2B5EF4-FFF2-40B4-BE49-F238E27FC236}">
                        <a16:creationId xmlns:a16="http://schemas.microsoft.com/office/drawing/2014/main" id="{C9ABEB6E-C9F5-D97F-1D17-19DE3F1559D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 rot="-5400000">
                    <a:off x="4838" y="662"/>
                    <a:ext cx="576" cy="115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4500 w 21600"/>
                      <a:gd name="T13" fmla="*/ 4508 h 21600"/>
                      <a:gd name="T14" fmla="*/ 17100 w 21600"/>
                      <a:gd name="T15" fmla="*/ 17092 h 2160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noFill/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TW" altLang="en-US"/>
                  </a:p>
                </p:txBody>
              </p:sp>
              <p:sp>
                <p:nvSpPr>
                  <p:cNvPr id="150" name="Line 791">
                    <a:extLst>
                      <a:ext uri="{FF2B5EF4-FFF2-40B4-BE49-F238E27FC236}">
                        <a16:creationId xmlns:a16="http://schemas.microsoft.com/office/drawing/2014/main" id="{29B0118E-A6AF-9B68-A190-E5018871D22E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4838" y="547"/>
                    <a:ext cx="230" cy="0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TW" altLang="en-US"/>
                  </a:p>
                </p:txBody>
              </p:sp>
              <p:sp>
                <p:nvSpPr>
                  <p:cNvPr id="151" name="Line 792">
                    <a:extLst>
                      <a:ext uri="{FF2B5EF4-FFF2-40B4-BE49-F238E27FC236}">
                        <a16:creationId xmlns:a16="http://schemas.microsoft.com/office/drawing/2014/main" id="{E4424A71-0E26-356F-4388-FD2F030834C1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4838" y="893"/>
                    <a:ext cx="230" cy="0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TW" altLang="en-US"/>
                  </a:p>
                </p:txBody>
              </p:sp>
              <p:sp>
                <p:nvSpPr>
                  <p:cNvPr id="152" name="Line 793">
                    <a:extLst>
                      <a:ext uri="{FF2B5EF4-FFF2-40B4-BE49-F238E27FC236}">
                        <a16:creationId xmlns:a16="http://schemas.microsoft.com/office/drawing/2014/main" id="{D70F9B16-8FE1-5AFB-E22F-FD5DCA4B3A51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5124" y="940"/>
                    <a:ext cx="0" cy="173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TW" altLang="en-US"/>
                  </a:p>
                </p:txBody>
              </p:sp>
              <p:sp>
                <p:nvSpPr>
                  <p:cNvPr id="153" name="Line 794">
                    <a:extLst>
                      <a:ext uri="{FF2B5EF4-FFF2-40B4-BE49-F238E27FC236}">
                        <a16:creationId xmlns:a16="http://schemas.microsoft.com/office/drawing/2014/main" id="{0F7ADA42-CE88-017B-9BBD-68DFB0366770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5184" y="720"/>
                    <a:ext cx="110" cy="0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TW" altLang="en-US"/>
                  </a:p>
                </p:txBody>
              </p:sp>
              <p:sp>
                <p:nvSpPr>
                  <p:cNvPr id="154" name="Text Box 795">
                    <a:extLst>
                      <a:ext uri="{FF2B5EF4-FFF2-40B4-BE49-F238E27FC236}">
                        <a16:creationId xmlns:a16="http://schemas.microsoft.com/office/drawing/2014/main" id="{DEB7F2DC-5470-C1F1-1C9F-B6DCF93F80DE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5030" y="478"/>
                    <a:ext cx="152" cy="13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19050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har char="–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800"/>
                      <a:t>0</a:t>
                    </a:r>
                  </a:p>
                </p:txBody>
              </p:sp>
              <p:sp>
                <p:nvSpPr>
                  <p:cNvPr id="155" name="Text Box 796">
                    <a:extLst>
                      <a:ext uri="{FF2B5EF4-FFF2-40B4-BE49-F238E27FC236}">
                        <a16:creationId xmlns:a16="http://schemas.microsoft.com/office/drawing/2014/main" id="{025C982E-81E1-89E9-19E5-CCF82B6BF7E2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5031" y="646"/>
                    <a:ext cx="152" cy="13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19050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har char="–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800"/>
                      <a:t>2</a:t>
                    </a:r>
                  </a:p>
                </p:txBody>
              </p:sp>
              <p:sp>
                <p:nvSpPr>
                  <p:cNvPr id="156" name="Line 797">
                    <a:extLst>
                      <a:ext uri="{FF2B5EF4-FFF2-40B4-BE49-F238E27FC236}">
                        <a16:creationId xmlns:a16="http://schemas.microsoft.com/office/drawing/2014/main" id="{11BB07E9-C90C-A52A-62CF-E67DBC9A634D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4838" y="720"/>
                    <a:ext cx="230" cy="0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TW" altLang="en-US"/>
                  </a:p>
                </p:txBody>
              </p:sp>
              <p:sp>
                <p:nvSpPr>
                  <p:cNvPr id="157" name="Text Box 798">
                    <a:extLst>
                      <a:ext uri="{FF2B5EF4-FFF2-40B4-BE49-F238E27FC236}">
                        <a16:creationId xmlns:a16="http://schemas.microsoft.com/office/drawing/2014/main" id="{B08A1D8F-0306-02C6-1D2E-8E6299D3415E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5028" y="558"/>
                    <a:ext cx="152" cy="13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19050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har char="–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800"/>
                      <a:t>1</a:t>
                    </a:r>
                  </a:p>
                </p:txBody>
              </p:sp>
              <p:sp>
                <p:nvSpPr>
                  <p:cNvPr id="158" name="Line 799">
                    <a:extLst>
                      <a:ext uri="{FF2B5EF4-FFF2-40B4-BE49-F238E27FC236}">
                        <a16:creationId xmlns:a16="http://schemas.microsoft.com/office/drawing/2014/main" id="{012FC638-2746-62F6-78F6-E0E1D4F98248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4838" y="631"/>
                    <a:ext cx="231" cy="0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TW" altLang="en-US"/>
                  </a:p>
                </p:txBody>
              </p:sp>
              <p:sp>
                <p:nvSpPr>
                  <p:cNvPr id="159" name="Text Box 800">
                    <a:extLst>
                      <a:ext uri="{FF2B5EF4-FFF2-40B4-BE49-F238E27FC236}">
                        <a16:creationId xmlns:a16="http://schemas.microsoft.com/office/drawing/2014/main" id="{664EDA32-1831-B353-B93E-F1EBBB28FABD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5031" y="729"/>
                    <a:ext cx="152" cy="13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19050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har char="–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800"/>
                      <a:t>3</a:t>
                    </a:r>
                  </a:p>
                </p:txBody>
              </p:sp>
            </p:grpSp>
            <p:sp>
              <p:nvSpPr>
                <p:cNvPr id="148" name="Freeform 839">
                  <a:extLst>
                    <a:ext uri="{FF2B5EF4-FFF2-40B4-BE49-F238E27FC236}">
                      <a16:creationId xmlns:a16="http://schemas.microsoft.com/office/drawing/2014/main" id="{FDEC589D-5797-FA1A-8586-FDFE40F713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8" y="597"/>
                  <a:ext cx="576" cy="576"/>
                </a:xfrm>
                <a:custGeom>
                  <a:avLst/>
                  <a:gdLst>
                    <a:gd name="T0" fmla="*/ 0 w 576"/>
                    <a:gd name="T1" fmla="*/ 0 h 576"/>
                    <a:gd name="T2" fmla="*/ 0 w 576"/>
                    <a:gd name="T3" fmla="*/ 115 h 576"/>
                    <a:gd name="T4" fmla="*/ 0 w 576"/>
                    <a:gd name="T5" fmla="*/ 230 h 576"/>
                    <a:gd name="T6" fmla="*/ 0 w 576"/>
                    <a:gd name="T7" fmla="*/ 345 h 576"/>
                    <a:gd name="T8" fmla="*/ 288 w 576"/>
                    <a:gd name="T9" fmla="*/ 576 h 576"/>
                    <a:gd name="T10" fmla="*/ 576 w 576"/>
                    <a:gd name="T11" fmla="*/ 173 h 576"/>
                    <a:gd name="T12" fmla="*/ 0 w 576"/>
                    <a:gd name="T13" fmla="*/ 0 h 57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576" h="576">
                      <a:moveTo>
                        <a:pt x="0" y="0"/>
                      </a:moveTo>
                      <a:lnTo>
                        <a:pt x="0" y="115"/>
                      </a:lnTo>
                      <a:lnTo>
                        <a:pt x="0" y="230"/>
                      </a:lnTo>
                      <a:lnTo>
                        <a:pt x="0" y="345"/>
                      </a:lnTo>
                      <a:lnTo>
                        <a:pt x="288" y="576"/>
                      </a:lnTo>
                      <a:lnTo>
                        <a:pt x="576" y="17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TW" altLang="en-US"/>
                </a:p>
              </p:txBody>
            </p:sp>
          </p:grpSp>
          <p:sp>
            <p:nvSpPr>
              <p:cNvPr id="145" name="Line 792">
                <a:extLst>
                  <a:ext uri="{FF2B5EF4-FFF2-40B4-BE49-F238E27FC236}">
                    <a16:creationId xmlns:a16="http://schemas.microsoft.com/office/drawing/2014/main" id="{E6C953BE-5B92-E7F6-D225-ECC129598F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902371" y="4568611"/>
                <a:ext cx="1006392" cy="757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46" name="Text Box 800">
                <a:extLst>
                  <a:ext uri="{FF2B5EF4-FFF2-40B4-BE49-F238E27FC236}">
                    <a16:creationId xmlns:a16="http://schemas.microsoft.com/office/drawing/2014/main" id="{5B9328A5-9286-99D1-AA73-49099BF4F2D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838509" y="4592901"/>
                <a:ext cx="242374" cy="2154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800"/>
                  <a:t>4</a:t>
                </a:r>
              </a:p>
            </p:txBody>
          </p:sp>
        </p:grpSp>
        <p:cxnSp>
          <p:nvCxnSpPr>
            <p:cNvPr id="62" name="直線接點 61">
              <a:extLst>
                <a:ext uri="{FF2B5EF4-FFF2-40B4-BE49-F238E27FC236}">
                  <a16:creationId xmlns:a16="http://schemas.microsoft.com/office/drawing/2014/main" id="{33718FBC-321B-CA15-335F-18D74A40F0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59276" y="3215295"/>
              <a:ext cx="3870" cy="66814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直線接點 62">
              <a:extLst>
                <a:ext uri="{FF2B5EF4-FFF2-40B4-BE49-F238E27FC236}">
                  <a16:creationId xmlns:a16="http://schemas.microsoft.com/office/drawing/2014/main" id="{DA532ED3-7560-B9BF-520B-8D3C59FEEC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57307" y="3215295"/>
              <a:ext cx="183688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" name="文字方塊 63">
              <a:extLst>
                <a:ext uri="{FF2B5EF4-FFF2-40B4-BE49-F238E27FC236}">
                  <a16:creationId xmlns:a16="http://schemas.microsoft.com/office/drawing/2014/main" id="{49A6BF0E-EE1A-389D-0FA5-521900502A1D}"/>
                </a:ext>
              </a:extLst>
            </p:cNvPr>
            <p:cNvSpPr txBox="1"/>
            <p:nvPr/>
          </p:nvSpPr>
          <p:spPr>
            <a:xfrm>
              <a:off x="6298838" y="4483798"/>
              <a:ext cx="6283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err="1"/>
                <a:t>wd_src</a:t>
              </a:r>
              <a:endParaRPr lang="zh-TW" altLang="en-US" sz="1200"/>
            </a:p>
          </p:txBody>
        </p:sp>
        <p:cxnSp>
          <p:nvCxnSpPr>
            <p:cNvPr id="65" name="直線接點 64">
              <a:extLst>
                <a:ext uri="{FF2B5EF4-FFF2-40B4-BE49-F238E27FC236}">
                  <a16:creationId xmlns:a16="http://schemas.microsoft.com/office/drawing/2014/main" id="{A07BC011-087B-96F1-12DA-807CD183D058}"/>
                </a:ext>
              </a:extLst>
            </p:cNvPr>
            <p:cNvCxnSpPr>
              <a:cxnSpLocks/>
            </p:cNvCxnSpPr>
            <p:nvPr/>
          </p:nvCxnSpPr>
          <p:spPr>
            <a:xfrm>
              <a:off x="5709187" y="3617751"/>
              <a:ext cx="443279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F614CC6E-C80C-F71F-EFF8-44298A07D379}"/>
                </a:ext>
              </a:extLst>
            </p:cNvPr>
            <p:cNvSpPr/>
            <p:nvPr/>
          </p:nvSpPr>
          <p:spPr>
            <a:xfrm>
              <a:off x="6202126" y="5266712"/>
              <a:ext cx="858497" cy="5292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67" name="文字方塊 66">
              <a:extLst>
                <a:ext uri="{FF2B5EF4-FFF2-40B4-BE49-F238E27FC236}">
                  <a16:creationId xmlns:a16="http://schemas.microsoft.com/office/drawing/2014/main" id="{81709BA1-1E68-B065-3E56-688742DBB033}"/>
                </a:ext>
              </a:extLst>
            </p:cNvPr>
            <p:cNvSpPr txBox="1"/>
            <p:nvPr/>
          </p:nvSpPr>
          <p:spPr>
            <a:xfrm>
              <a:off x="6194584" y="5272170"/>
              <a:ext cx="94963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200"/>
                <a:t>Low     high</a:t>
              </a:r>
              <a:endParaRPr lang="zh-TW" altLang="en-US" sz="1200"/>
            </a:p>
          </p:txBody>
        </p:sp>
        <p:sp>
          <p:nvSpPr>
            <p:cNvPr id="68" name="文字方塊 67">
              <a:extLst>
                <a:ext uri="{FF2B5EF4-FFF2-40B4-BE49-F238E27FC236}">
                  <a16:creationId xmlns:a16="http://schemas.microsoft.com/office/drawing/2014/main" id="{C4555062-DA54-86B5-301B-226638DF2674}"/>
                </a:ext>
              </a:extLst>
            </p:cNvPr>
            <p:cNvSpPr txBox="1"/>
            <p:nvPr/>
          </p:nvSpPr>
          <p:spPr>
            <a:xfrm>
              <a:off x="6190085" y="5518973"/>
              <a:ext cx="99390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200"/>
                <a:t>Out       Ctrl</a:t>
              </a:r>
              <a:endParaRPr lang="zh-TW" altLang="en-US"/>
            </a:p>
          </p:txBody>
        </p:sp>
        <p:sp>
          <p:nvSpPr>
            <p:cNvPr id="69" name="文字方塊 68">
              <a:extLst>
                <a:ext uri="{FF2B5EF4-FFF2-40B4-BE49-F238E27FC236}">
                  <a16:creationId xmlns:a16="http://schemas.microsoft.com/office/drawing/2014/main" id="{7EF0B79F-2CD8-019D-03A7-644547A80309}"/>
                </a:ext>
              </a:extLst>
            </p:cNvPr>
            <p:cNvSpPr txBox="1"/>
            <p:nvPr/>
          </p:nvSpPr>
          <p:spPr>
            <a:xfrm>
              <a:off x="7509366" y="5516597"/>
              <a:ext cx="7627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err="1"/>
                <a:t>mem_src</a:t>
              </a:r>
              <a:endParaRPr lang="zh-TW" altLang="en-US" sz="1200"/>
            </a:p>
          </p:txBody>
        </p:sp>
        <p:cxnSp>
          <p:nvCxnSpPr>
            <p:cNvPr id="70" name="直線接點 69">
              <a:extLst>
                <a:ext uri="{FF2B5EF4-FFF2-40B4-BE49-F238E27FC236}">
                  <a16:creationId xmlns:a16="http://schemas.microsoft.com/office/drawing/2014/main" id="{DEE309B0-A69A-7C2C-309B-F32A5C1767E5}"/>
                </a:ext>
              </a:extLst>
            </p:cNvPr>
            <p:cNvCxnSpPr>
              <a:cxnSpLocks/>
            </p:cNvCxnSpPr>
            <p:nvPr/>
          </p:nvCxnSpPr>
          <p:spPr>
            <a:xfrm>
              <a:off x="7066087" y="5657472"/>
              <a:ext cx="443279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直線接點 70">
              <a:extLst>
                <a:ext uri="{FF2B5EF4-FFF2-40B4-BE49-F238E27FC236}">
                  <a16:creationId xmlns:a16="http://schemas.microsoft.com/office/drawing/2014/main" id="{637D84B0-31C6-6DD2-9FE8-CF5913F747D6}"/>
                </a:ext>
              </a:extLst>
            </p:cNvPr>
            <p:cNvCxnSpPr>
              <a:cxnSpLocks/>
            </p:cNvCxnSpPr>
            <p:nvPr/>
          </p:nvCxnSpPr>
          <p:spPr>
            <a:xfrm>
              <a:off x="5915288" y="5662640"/>
              <a:ext cx="286838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直線接點 71">
              <a:extLst>
                <a:ext uri="{FF2B5EF4-FFF2-40B4-BE49-F238E27FC236}">
                  <a16:creationId xmlns:a16="http://schemas.microsoft.com/office/drawing/2014/main" id="{5464A4D8-D8C7-09D1-CC5D-CBA6EC1DEF75}"/>
                </a:ext>
              </a:extLst>
            </p:cNvPr>
            <p:cNvCxnSpPr>
              <a:cxnSpLocks/>
            </p:cNvCxnSpPr>
            <p:nvPr/>
          </p:nvCxnSpPr>
          <p:spPr>
            <a:xfrm>
              <a:off x="5915288" y="3751833"/>
              <a:ext cx="24395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直線接點 72">
              <a:extLst>
                <a:ext uri="{FF2B5EF4-FFF2-40B4-BE49-F238E27FC236}">
                  <a16:creationId xmlns:a16="http://schemas.microsoft.com/office/drawing/2014/main" id="{78DD0589-CEFB-F4FA-0E3E-6E21E80993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15288" y="3743862"/>
              <a:ext cx="2084" cy="1927579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直線接點 73">
              <a:extLst>
                <a:ext uri="{FF2B5EF4-FFF2-40B4-BE49-F238E27FC236}">
                  <a16:creationId xmlns:a16="http://schemas.microsoft.com/office/drawing/2014/main" id="{C5319462-415A-52D5-A361-AD50DB9A22AF}"/>
                </a:ext>
              </a:extLst>
            </p:cNvPr>
            <p:cNvCxnSpPr>
              <a:cxnSpLocks/>
            </p:cNvCxnSpPr>
            <p:nvPr/>
          </p:nvCxnSpPr>
          <p:spPr>
            <a:xfrm>
              <a:off x="8155681" y="1742289"/>
              <a:ext cx="0" cy="3678823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直線接點 74">
              <a:extLst>
                <a:ext uri="{FF2B5EF4-FFF2-40B4-BE49-F238E27FC236}">
                  <a16:creationId xmlns:a16="http://schemas.microsoft.com/office/drawing/2014/main" id="{E88803EE-10BD-B207-4AEB-304BEB6E512A}"/>
                </a:ext>
              </a:extLst>
            </p:cNvPr>
            <p:cNvCxnSpPr>
              <a:cxnSpLocks/>
            </p:cNvCxnSpPr>
            <p:nvPr/>
          </p:nvCxnSpPr>
          <p:spPr>
            <a:xfrm>
              <a:off x="7066087" y="5421112"/>
              <a:ext cx="1089594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6" name="文字方塊 75">
              <a:extLst>
                <a:ext uri="{FF2B5EF4-FFF2-40B4-BE49-F238E27FC236}">
                  <a16:creationId xmlns:a16="http://schemas.microsoft.com/office/drawing/2014/main" id="{087D8184-8C69-F47C-9866-29CF95C50C68}"/>
                </a:ext>
              </a:extLst>
            </p:cNvPr>
            <p:cNvSpPr txBox="1"/>
            <p:nvPr/>
          </p:nvSpPr>
          <p:spPr>
            <a:xfrm>
              <a:off x="7018188" y="5182747"/>
              <a:ext cx="3834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/>
                <a:t>7:0</a:t>
              </a:r>
              <a:endParaRPr lang="zh-TW" altLang="en-US" sz="1200"/>
            </a:p>
          </p:txBody>
        </p:sp>
        <p:cxnSp>
          <p:nvCxnSpPr>
            <p:cNvPr id="77" name="直線接點 76">
              <a:extLst>
                <a:ext uri="{FF2B5EF4-FFF2-40B4-BE49-F238E27FC236}">
                  <a16:creationId xmlns:a16="http://schemas.microsoft.com/office/drawing/2014/main" id="{A62A004D-8E95-40B8-3C83-4087254699B0}"/>
                </a:ext>
              </a:extLst>
            </p:cNvPr>
            <p:cNvCxnSpPr>
              <a:cxnSpLocks/>
              <a:stCxn id="174" idx="2"/>
            </p:cNvCxnSpPr>
            <p:nvPr/>
          </p:nvCxnSpPr>
          <p:spPr>
            <a:xfrm>
              <a:off x="8415307" y="3448166"/>
              <a:ext cx="0" cy="280438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直線接點 77">
              <a:extLst>
                <a:ext uri="{FF2B5EF4-FFF2-40B4-BE49-F238E27FC236}">
                  <a16:creationId xmlns:a16="http://schemas.microsoft.com/office/drawing/2014/main" id="{0F851D13-C1D4-9D0D-A715-64AB0F2DDBC5}"/>
                </a:ext>
              </a:extLst>
            </p:cNvPr>
            <p:cNvCxnSpPr>
              <a:cxnSpLocks/>
            </p:cNvCxnSpPr>
            <p:nvPr/>
          </p:nvCxnSpPr>
          <p:spPr>
            <a:xfrm>
              <a:off x="5711347" y="5444365"/>
              <a:ext cx="478738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9" name="文字方塊 78">
              <a:extLst>
                <a:ext uri="{FF2B5EF4-FFF2-40B4-BE49-F238E27FC236}">
                  <a16:creationId xmlns:a16="http://schemas.microsoft.com/office/drawing/2014/main" id="{A9BF805C-8EF3-0612-7F42-996941F46D5C}"/>
                </a:ext>
              </a:extLst>
            </p:cNvPr>
            <p:cNvSpPr txBox="1"/>
            <p:nvPr/>
          </p:nvSpPr>
          <p:spPr>
            <a:xfrm>
              <a:off x="5881495" y="5192292"/>
              <a:ext cx="3834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/>
                <a:t>7:0</a:t>
              </a:r>
              <a:endParaRPr lang="zh-TW" altLang="en-US" sz="1200"/>
            </a:p>
          </p:txBody>
        </p:sp>
        <p:grpSp>
          <p:nvGrpSpPr>
            <p:cNvPr id="80" name="群組 79">
              <a:extLst>
                <a:ext uri="{FF2B5EF4-FFF2-40B4-BE49-F238E27FC236}">
                  <a16:creationId xmlns:a16="http://schemas.microsoft.com/office/drawing/2014/main" id="{CD00C339-A3AB-E800-21E6-374D83776243}"/>
                </a:ext>
              </a:extLst>
            </p:cNvPr>
            <p:cNvGrpSpPr/>
            <p:nvPr/>
          </p:nvGrpSpPr>
          <p:grpSpPr>
            <a:xfrm>
              <a:off x="6202126" y="6105134"/>
              <a:ext cx="949638" cy="316794"/>
              <a:chOff x="5574890" y="5698773"/>
              <a:chExt cx="949638" cy="316794"/>
            </a:xfrm>
          </p:grpSpPr>
          <p:sp>
            <p:nvSpPr>
              <p:cNvPr id="142" name="矩形 141">
                <a:extLst>
                  <a:ext uri="{FF2B5EF4-FFF2-40B4-BE49-F238E27FC236}">
                    <a16:creationId xmlns:a16="http://schemas.microsoft.com/office/drawing/2014/main" id="{34CDAC9A-BE82-ABBC-3F8E-B1B6F13B42FB}"/>
                  </a:ext>
                </a:extLst>
              </p:cNvPr>
              <p:cNvSpPr/>
              <p:nvPr/>
            </p:nvSpPr>
            <p:spPr>
              <a:xfrm>
                <a:off x="5582575" y="5698773"/>
                <a:ext cx="858497" cy="31679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43" name="文字方塊 142">
                <a:extLst>
                  <a:ext uri="{FF2B5EF4-FFF2-40B4-BE49-F238E27FC236}">
                    <a16:creationId xmlns:a16="http://schemas.microsoft.com/office/drawing/2014/main" id="{4EF5BCDA-3260-EA36-7C9E-CFCD31429926}"/>
                  </a:ext>
                </a:extLst>
              </p:cNvPr>
              <p:cNvSpPr txBox="1"/>
              <p:nvPr/>
            </p:nvSpPr>
            <p:spPr>
              <a:xfrm>
                <a:off x="5574890" y="5704231"/>
                <a:ext cx="949638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 err="1"/>
                  <a:t>SignExtend</a:t>
                </a:r>
                <a:endParaRPr lang="zh-TW" altLang="en-US" sz="1200"/>
              </a:p>
            </p:txBody>
          </p:sp>
        </p:grpSp>
        <p:cxnSp>
          <p:nvCxnSpPr>
            <p:cNvPr id="81" name="直線接點 80">
              <a:extLst>
                <a:ext uri="{FF2B5EF4-FFF2-40B4-BE49-F238E27FC236}">
                  <a16:creationId xmlns:a16="http://schemas.microsoft.com/office/drawing/2014/main" id="{C9944E8A-5D1F-558C-2E77-B95CCDBDE882}"/>
                </a:ext>
              </a:extLst>
            </p:cNvPr>
            <p:cNvCxnSpPr>
              <a:cxnSpLocks/>
            </p:cNvCxnSpPr>
            <p:nvPr/>
          </p:nvCxnSpPr>
          <p:spPr>
            <a:xfrm>
              <a:off x="1162388" y="6252550"/>
              <a:ext cx="5047423" cy="913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文字方塊 81">
              <a:extLst>
                <a:ext uri="{FF2B5EF4-FFF2-40B4-BE49-F238E27FC236}">
                  <a16:creationId xmlns:a16="http://schemas.microsoft.com/office/drawing/2014/main" id="{A0E3FE7D-3339-6353-321B-E189A2EC6DBD}"/>
                </a:ext>
              </a:extLst>
            </p:cNvPr>
            <p:cNvSpPr txBox="1"/>
            <p:nvPr/>
          </p:nvSpPr>
          <p:spPr>
            <a:xfrm>
              <a:off x="5789553" y="6246172"/>
              <a:ext cx="4619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/>
                <a:t>10:0</a:t>
              </a:r>
              <a:endParaRPr lang="zh-TW" altLang="en-US" sz="1200"/>
            </a:p>
          </p:txBody>
        </p:sp>
        <p:cxnSp>
          <p:nvCxnSpPr>
            <p:cNvPr id="83" name="直線接點 82">
              <a:extLst>
                <a:ext uri="{FF2B5EF4-FFF2-40B4-BE49-F238E27FC236}">
                  <a16:creationId xmlns:a16="http://schemas.microsoft.com/office/drawing/2014/main" id="{CA409112-39AC-5457-D53C-EE7F271250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75993" y="6252550"/>
              <a:ext cx="1365719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直線接點 83">
              <a:extLst>
                <a:ext uri="{FF2B5EF4-FFF2-40B4-BE49-F238E27FC236}">
                  <a16:creationId xmlns:a16="http://schemas.microsoft.com/office/drawing/2014/main" id="{60AF4B2E-3EA8-6F9C-4CD6-8CFAD6F335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62901" y="2658421"/>
              <a:ext cx="162494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直線接點 84">
              <a:extLst>
                <a:ext uri="{FF2B5EF4-FFF2-40B4-BE49-F238E27FC236}">
                  <a16:creationId xmlns:a16="http://schemas.microsoft.com/office/drawing/2014/main" id="{1B231141-8227-3EF8-6D27-63BEC2E0D96C}"/>
                </a:ext>
              </a:extLst>
            </p:cNvPr>
            <p:cNvCxnSpPr>
              <a:cxnSpLocks/>
              <a:stCxn id="174" idx="0"/>
            </p:cNvCxnSpPr>
            <p:nvPr/>
          </p:nvCxnSpPr>
          <p:spPr>
            <a:xfrm flipH="1">
              <a:off x="8025395" y="3083041"/>
              <a:ext cx="38990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直線接點 85">
              <a:extLst>
                <a:ext uri="{FF2B5EF4-FFF2-40B4-BE49-F238E27FC236}">
                  <a16:creationId xmlns:a16="http://schemas.microsoft.com/office/drawing/2014/main" id="{A6B7F71D-B34E-596D-876A-2674295C8478}"/>
                </a:ext>
              </a:extLst>
            </p:cNvPr>
            <p:cNvCxnSpPr>
              <a:cxnSpLocks/>
            </p:cNvCxnSpPr>
            <p:nvPr/>
          </p:nvCxnSpPr>
          <p:spPr>
            <a:xfrm>
              <a:off x="8025395" y="2650481"/>
              <a:ext cx="0" cy="44331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87" name="群組 86">
              <a:extLst>
                <a:ext uri="{FF2B5EF4-FFF2-40B4-BE49-F238E27FC236}">
                  <a16:creationId xmlns:a16="http://schemas.microsoft.com/office/drawing/2014/main" id="{285E683A-3DE6-5062-6495-F088FC16C845}"/>
                </a:ext>
              </a:extLst>
            </p:cNvPr>
            <p:cNvGrpSpPr/>
            <p:nvPr/>
          </p:nvGrpSpPr>
          <p:grpSpPr>
            <a:xfrm>
              <a:off x="6056261" y="1291759"/>
              <a:ext cx="949638" cy="316794"/>
              <a:chOff x="5548737" y="5698773"/>
              <a:chExt cx="949638" cy="316794"/>
            </a:xfrm>
          </p:grpSpPr>
          <p:sp>
            <p:nvSpPr>
              <p:cNvPr id="140" name="矩形 139">
                <a:extLst>
                  <a:ext uri="{FF2B5EF4-FFF2-40B4-BE49-F238E27FC236}">
                    <a16:creationId xmlns:a16="http://schemas.microsoft.com/office/drawing/2014/main" id="{76E7E887-0F09-4075-1958-49C329327E19}"/>
                  </a:ext>
                </a:extLst>
              </p:cNvPr>
              <p:cNvSpPr/>
              <p:nvPr/>
            </p:nvSpPr>
            <p:spPr>
              <a:xfrm>
                <a:off x="5582575" y="5698773"/>
                <a:ext cx="858497" cy="31679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字方塊 140">
                <a:extLst>
                  <a:ext uri="{FF2B5EF4-FFF2-40B4-BE49-F238E27FC236}">
                    <a16:creationId xmlns:a16="http://schemas.microsoft.com/office/drawing/2014/main" id="{CD6B503D-8648-4256-A740-3EC99C7F34C1}"/>
                  </a:ext>
                </a:extLst>
              </p:cNvPr>
              <p:cNvSpPr txBox="1"/>
              <p:nvPr/>
            </p:nvSpPr>
            <p:spPr>
              <a:xfrm>
                <a:off x="5548737" y="5704033"/>
                <a:ext cx="949638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200" err="1"/>
                  <a:t>zeropadding</a:t>
                </a:r>
                <a:endParaRPr lang="zh-TW" altLang="en-US" sz="1200"/>
              </a:p>
            </p:txBody>
          </p:sp>
        </p:grpSp>
        <p:cxnSp>
          <p:nvCxnSpPr>
            <p:cNvPr id="88" name="直線接點 87">
              <a:extLst>
                <a:ext uri="{FF2B5EF4-FFF2-40B4-BE49-F238E27FC236}">
                  <a16:creationId xmlns:a16="http://schemas.microsoft.com/office/drawing/2014/main" id="{D0EA1742-0DA0-937B-F5B2-0D4832EF4B96}"/>
                </a:ext>
              </a:extLst>
            </p:cNvPr>
            <p:cNvCxnSpPr>
              <a:cxnSpLocks/>
            </p:cNvCxnSpPr>
            <p:nvPr/>
          </p:nvCxnSpPr>
          <p:spPr>
            <a:xfrm>
              <a:off x="8569110" y="1467755"/>
              <a:ext cx="0" cy="180216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直線接點 88">
              <a:extLst>
                <a:ext uri="{FF2B5EF4-FFF2-40B4-BE49-F238E27FC236}">
                  <a16:creationId xmlns:a16="http://schemas.microsoft.com/office/drawing/2014/main" id="{C6A0F2BD-4818-F5F4-EA83-1C0E83A70337}"/>
                </a:ext>
              </a:extLst>
            </p:cNvPr>
            <p:cNvCxnSpPr>
              <a:cxnSpLocks/>
            </p:cNvCxnSpPr>
            <p:nvPr/>
          </p:nvCxnSpPr>
          <p:spPr>
            <a:xfrm>
              <a:off x="6948596" y="1459750"/>
              <a:ext cx="1620514" cy="1601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直線接點 89">
              <a:extLst>
                <a:ext uri="{FF2B5EF4-FFF2-40B4-BE49-F238E27FC236}">
                  <a16:creationId xmlns:a16="http://schemas.microsoft.com/office/drawing/2014/main" id="{7BE7935C-AACD-9108-2317-C75AF710687C}"/>
                </a:ext>
              </a:extLst>
            </p:cNvPr>
            <p:cNvCxnSpPr>
              <a:cxnSpLocks/>
            </p:cNvCxnSpPr>
            <p:nvPr/>
          </p:nvCxnSpPr>
          <p:spPr>
            <a:xfrm>
              <a:off x="5704804" y="1449425"/>
              <a:ext cx="3852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1" name="文字方塊 90">
              <a:extLst>
                <a:ext uri="{FF2B5EF4-FFF2-40B4-BE49-F238E27FC236}">
                  <a16:creationId xmlns:a16="http://schemas.microsoft.com/office/drawing/2014/main" id="{4BE9F72E-3872-BE64-57FA-E5D2D0006C7F}"/>
                </a:ext>
              </a:extLst>
            </p:cNvPr>
            <p:cNvSpPr txBox="1"/>
            <p:nvPr/>
          </p:nvSpPr>
          <p:spPr>
            <a:xfrm>
              <a:off x="5733210" y="1198197"/>
              <a:ext cx="3834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/>
                <a:t>4:0</a:t>
              </a:r>
              <a:endParaRPr lang="zh-TW" altLang="en-US" sz="1200"/>
            </a:p>
          </p:txBody>
        </p:sp>
        <p:sp>
          <p:nvSpPr>
            <p:cNvPr id="92" name="文字方塊 91">
              <a:extLst>
                <a:ext uri="{FF2B5EF4-FFF2-40B4-BE49-F238E27FC236}">
                  <a16:creationId xmlns:a16="http://schemas.microsoft.com/office/drawing/2014/main" id="{66E22403-F60A-D52B-454B-F377DEA637D7}"/>
                </a:ext>
              </a:extLst>
            </p:cNvPr>
            <p:cNvSpPr txBox="1"/>
            <p:nvPr/>
          </p:nvSpPr>
          <p:spPr>
            <a:xfrm>
              <a:off x="8628143" y="1861504"/>
              <a:ext cx="5126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err="1"/>
                <a:t>a_src</a:t>
              </a:r>
              <a:endParaRPr lang="zh-TW" altLang="en-US" sz="1200"/>
            </a:p>
          </p:txBody>
        </p:sp>
        <p:sp>
          <p:nvSpPr>
            <p:cNvPr id="93" name="文字方塊 92">
              <a:extLst>
                <a:ext uri="{FF2B5EF4-FFF2-40B4-BE49-F238E27FC236}">
                  <a16:creationId xmlns:a16="http://schemas.microsoft.com/office/drawing/2014/main" id="{B56CD5FE-7F3A-EE46-C8E7-04935963A0E2}"/>
                </a:ext>
              </a:extLst>
            </p:cNvPr>
            <p:cNvSpPr txBox="1"/>
            <p:nvPr/>
          </p:nvSpPr>
          <p:spPr>
            <a:xfrm>
              <a:off x="8653700" y="3948644"/>
              <a:ext cx="5190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err="1"/>
                <a:t>b_src</a:t>
              </a:r>
              <a:endParaRPr lang="zh-TW" altLang="en-US" sz="1200"/>
            </a:p>
          </p:txBody>
        </p:sp>
        <p:grpSp>
          <p:nvGrpSpPr>
            <p:cNvPr id="94" name="Group 840">
              <a:extLst>
                <a:ext uri="{FF2B5EF4-FFF2-40B4-BE49-F238E27FC236}">
                  <a16:creationId xmlns:a16="http://schemas.microsoft.com/office/drawing/2014/main" id="{33D3B087-5D2D-D56B-A8D6-3F70EB5B8BB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33877" y="2020337"/>
              <a:ext cx="1177925" cy="738968"/>
              <a:chOff x="4672" y="490"/>
              <a:chExt cx="742" cy="691"/>
            </a:xfrm>
          </p:grpSpPr>
          <p:grpSp>
            <p:nvGrpSpPr>
              <p:cNvPr id="129" name="Group 801">
                <a:extLst>
                  <a:ext uri="{FF2B5EF4-FFF2-40B4-BE49-F238E27FC236}">
                    <a16:creationId xmlns:a16="http://schemas.microsoft.com/office/drawing/2014/main" id="{06FFCF2C-50B0-E950-758B-57184751751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672" y="490"/>
                <a:ext cx="742" cy="682"/>
                <a:chOff x="4672" y="432"/>
                <a:chExt cx="742" cy="682"/>
              </a:xfrm>
            </p:grpSpPr>
            <p:sp>
              <p:nvSpPr>
                <p:cNvPr id="131" name="AutoShape 790">
                  <a:extLst>
                    <a:ext uri="{FF2B5EF4-FFF2-40B4-BE49-F238E27FC236}">
                      <a16:creationId xmlns:a16="http://schemas.microsoft.com/office/drawing/2014/main" id="{1600D331-3A78-356F-7B68-8E712EE7600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-5400000">
                  <a:off x="4838" y="662"/>
                  <a:ext cx="576" cy="11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4500 w 21600"/>
                    <a:gd name="T13" fmla="*/ 4508 h 21600"/>
                    <a:gd name="T14" fmla="*/ 17100 w 21600"/>
                    <a:gd name="T15" fmla="*/ 17092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TW" altLang="en-US"/>
                </a:p>
              </p:txBody>
            </p:sp>
            <p:sp>
              <p:nvSpPr>
                <p:cNvPr id="132" name="Line 791">
                  <a:extLst>
                    <a:ext uri="{FF2B5EF4-FFF2-40B4-BE49-F238E27FC236}">
                      <a16:creationId xmlns:a16="http://schemas.microsoft.com/office/drawing/2014/main" id="{2C8B78BA-8141-A86A-6D44-DBB77626C21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672" y="547"/>
                  <a:ext cx="396" cy="3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33" name="Line 793">
                  <a:extLst>
                    <a:ext uri="{FF2B5EF4-FFF2-40B4-BE49-F238E27FC236}">
                      <a16:creationId xmlns:a16="http://schemas.microsoft.com/office/drawing/2014/main" id="{8B4D2F34-7A7C-E6AE-93B6-DD40FD6A295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126" y="941"/>
                  <a:ext cx="0" cy="173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34" name="Line 794">
                  <a:extLst>
                    <a:ext uri="{FF2B5EF4-FFF2-40B4-BE49-F238E27FC236}">
                      <a16:creationId xmlns:a16="http://schemas.microsoft.com/office/drawing/2014/main" id="{7241C040-F326-1D55-7872-C4BD55790AD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184" y="720"/>
                  <a:ext cx="230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35" name="Text Box 795">
                  <a:extLst>
                    <a:ext uri="{FF2B5EF4-FFF2-40B4-BE49-F238E27FC236}">
                      <a16:creationId xmlns:a16="http://schemas.microsoft.com/office/drawing/2014/main" id="{86E7C49F-A54C-3E2B-1C4B-83A7DE3B198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032" y="466"/>
                  <a:ext cx="153" cy="201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0</a:t>
                  </a:r>
                </a:p>
              </p:txBody>
            </p:sp>
            <p:sp>
              <p:nvSpPr>
                <p:cNvPr id="136" name="Text Box 796">
                  <a:extLst>
                    <a:ext uri="{FF2B5EF4-FFF2-40B4-BE49-F238E27FC236}">
                      <a16:creationId xmlns:a16="http://schemas.microsoft.com/office/drawing/2014/main" id="{9C423CF8-61F4-553C-6E44-79FB50332CBC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032" y="753"/>
                  <a:ext cx="153" cy="201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2</a:t>
                  </a:r>
                </a:p>
              </p:txBody>
            </p:sp>
            <p:sp>
              <p:nvSpPr>
                <p:cNvPr id="137" name="Line 797">
                  <a:extLst>
                    <a:ext uri="{FF2B5EF4-FFF2-40B4-BE49-F238E27FC236}">
                      <a16:creationId xmlns:a16="http://schemas.microsoft.com/office/drawing/2014/main" id="{EC42E222-67D0-0168-859C-7DC40F8D391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949" y="870"/>
                  <a:ext cx="119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38" name="Text Box 798">
                  <a:extLst>
                    <a:ext uri="{FF2B5EF4-FFF2-40B4-BE49-F238E27FC236}">
                      <a16:creationId xmlns:a16="http://schemas.microsoft.com/office/drawing/2014/main" id="{3AE47F3E-6ECF-6551-2B30-F0F086D0CF3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032" y="605"/>
                  <a:ext cx="153" cy="201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800"/>
                    <a:t>1</a:t>
                  </a:r>
                </a:p>
              </p:txBody>
            </p:sp>
            <p:sp>
              <p:nvSpPr>
                <p:cNvPr id="139" name="Line 799">
                  <a:extLst>
                    <a:ext uri="{FF2B5EF4-FFF2-40B4-BE49-F238E27FC236}">
                      <a16:creationId xmlns:a16="http://schemas.microsoft.com/office/drawing/2014/main" id="{EFE808E2-CC72-E776-1CBF-BCB743DFB52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23" y="713"/>
                  <a:ext cx="249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TW" altLang="en-US"/>
                </a:p>
              </p:txBody>
            </p:sp>
          </p:grpSp>
          <p:sp>
            <p:nvSpPr>
              <p:cNvPr id="130" name="Freeform 839">
                <a:extLst>
                  <a:ext uri="{FF2B5EF4-FFF2-40B4-BE49-F238E27FC236}">
                    <a16:creationId xmlns:a16="http://schemas.microsoft.com/office/drawing/2014/main" id="{D3A334A1-4B64-BE11-D853-61328EE27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8" y="605"/>
                <a:ext cx="576" cy="576"/>
              </a:xfrm>
              <a:custGeom>
                <a:avLst/>
                <a:gdLst>
                  <a:gd name="T0" fmla="*/ 0 w 576"/>
                  <a:gd name="T1" fmla="*/ 0 h 576"/>
                  <a:gd name="T2" fmla="*/ 0 w 576"/>
                  <a:gd name="T3" fmla="*/ 115 h 576"/>
                  <a:gd name="T4" fmla="*/ 0 w 576"/>
                  <a:gd name="T5" fmla="*/ 230 h 576"/>
                  <a:gd name="T6" fmla="*/ 0 w 576"/>
                  <a:gd name="T7" fmla="*/ 345 h 576"/>
                  <a:gd name="T8" fmla="*/ 288 w 576"/>
                  <a:gd name="T9" fmla="*/ 576 h 576"/>
                  <a:gd name="T10" fmla="*/ 576 w 576"/>
                  <a:gd name="T11" fmla="*/ 173 h 576"/>
                  <a:gd name="T12" fmla="*/ 0 w 576"/>
                  <a:gd name="T13" fmla="*/ 0 h 57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76" h="576">
                    <a:moveTo>
                      <a:pt x="0" y="0"/>
                    </a:moveTo>
                    <a:lnTo>
                      <a:pt x="0" y="115"/>
                    </a:lnTo>
                    <a:lnTo>
                      <a:pt x="0" y="230"/>
                    </a:lnTo>
                    <a:lnTo>
                      <a:pt x="0" y="345"/>
                    </a:lnTo>
                    <a:lnTo>
                      <a:pt x="288" y="576"/>
                    </a:lnTo>
                    <a:lnTo>
                      <a:pt x="576" y="173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9050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sp>
          <p:nvSpPr>
            <p:cNvPr id="95" name="文字方塊 94">
              <a:extLst>
                <a:ext uri="{FF2B5EF4-FFF2-40B4-BE49-F238E27FC236}">
                  <a16:creationId xmlns:a16="http://schemas.microsoft.com/office/drawing/2014/main" id="{F11A7AF3-F5D0-F2A4-CD0C-8EB008CCDE52}"/>
                </a:ext>
              </a:extLst>
            </p:cNvPr>
            <p:cNvSpPr txBox="1"/>
            <p:nvPr/>
          </p:nvSpPr>
          <p:spPr>
            <a:xfrm>
              <a:off x="1386910" y="2719823"/>
              <a:ext cx="5847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err="1"/>
                <a:t>pc_src</a:t>
              </a:r>
              <a:endParaRPr lang="zh-TW" altLang="en-US" sz="1200"/>
            </a:p>
          </p:txBody>
        </p:sp>
        <p:cxnSp>
          <p:nvCxnSpPr>
            <p:cNvPr id="96" name="直線接點 95">
              <a:extLst>
                <a:ext uri="{FF2B5EF4-FFF2-40B4-BE49-F238E27FC236}">
                  <a16:creationId xmlns:a16="http://schemas.microsoft.com/office/drawing/2014/main" id="{045AAE36-0221-3044-4156-7A23ED665BAB}"/>
                </a:ext>
              </a:extLst>
            </p:cNvPr>
            <p:cNvCxnSpPr>
              <a:cxnSpLocks/>
            </p:cNvCxnSpPr>
            <p:nvPr/>
          </p:nvCxnSpPr>
          <p:spPr>
            <a:xfrm>
              <a:off x="2941931" y="2321390"/>
              <a:ext cx="656383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直線接點 96">
              <a:extLst>
                <a:ext uri="{FF2B5EF4-FFF2-40B4-BE49-F238E27FC236}">
                  <a16:creationId xmlns:a16="http://schemas.microsoft.com/office/drawing/2014/main" id="{A1FF324C-2FB8-335A-1DEC-452107E280B1}"/>
                </a:ext>
              </a:extLst>
            </p:cNvPr>
            <p:cNvCxnSpPr>
              <a:cxnSpLocks/>
            </p:cNvCxnSpPr>
            <p:nvPr/>
          </p:nvCxnSpPr>
          <p:spPr>
            <a:xfrm>
              <a:off x="10531062" y="2474650"/>
              <a:ext cx="656383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直線接點 97">
              <a:extLst>
                <a:ext uri="{FF2B5EF4-FFF2-40B4-BE49-F238E27FC236}">
                  <a16:creationId xmlns:a16="http://schemas.microsoft.com/office/drawing/2014/main" id="{0AB69641-F501-52CF-6773-FE096C477AD9}"/>
                </a:ext>
              </a:extLst>
            </p:cNvPr>
            <p:cNvCxnSpPr>
              <a:cxnSpLocks/>
            </p:cNvCxnSpPr>
            <p:nvPr/>
          </p:nvCxnSpPr>
          <p:spPr>
            <a:xfrm>
              <a:off x="3381134" y="2329726"/>
              <a:ext cx="0" cy="246203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直線接點 98">
              <a:extLst>
                <a:ext uri="{FF2B5EF4-FFF2-40B4-BE49-F238E27FC236}">
                  <a16:creationId xmlns:a16="http://schemas.microsoft.com/office/drawing/2014/main" id="{5FF1BEF5-D0D9-A8B1-1AF4-08EA861BD18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81134" y="3893120"/>
              <a:ext cx="277038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直線接點 99">
              <a:extLst>
                <a:ext uri="{FF2B5EF4-FFF2-40B4-BE49-F238E27FC236}">
                  <a16:creationId xmlns:a16="http://schemas.microsoft.com/office/drawing/2014/main" id="{59613234-5296-E327-6DC2-F577655329E6}"/>
                </a:ext>
              </a:extLst>
            </p:cNvPr>
            <p:cNvCxnSpPr>
              <a:cxnSpLocks/>
            </p:cNvCxnSpPr>
            <p:nvPr/>
          </p:nvCxnSpPr>
          <p:spPr>
            <a:xfrm>
              <a:off x="8293900" y="2598686"/>
              <a:ext cx="0" cy="222778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直線接點 100">
              <a:extLst>
                <a:ext uri="{FF2B5EF4-FFF2-40B4-BE49-F238E27FC236}">
                  <a16:creationId xmlns:a16="http://schemas.microsoft.com/office/drawing/2014/main" id="{B484591C-542A-A779-1831-8395A16AE28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72894" y="4790770"/>
              <a:ext cx="4921006" cy="3569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直線接點 101">
              <a:extLst>
                <a:ext uri="{FF2B5EF4-FFF2-40B4-BE49-F238E27FC236}">
                  <a16:creationId xmlns:a16="http://schemas.microsoft.com/office/drawing/2014/main" id="{00B179D5-53E4-0C66-D361-8B2D7526B1AC}"/>
                </a:ext>
              </a:extLst>
            </p:cNvPr>
            <p:cNvCxnSpPr>
              <a:cxnSpLocks/>
            </p:cNvCxnSpPr>
            <p:nvPr/>
          </p:nvCxnSpPr>
          <p:spPr>
            <a:xfrm>
              <a:off x="11187445" y="2460881"/>
              <a:ext cx="0" cy="257663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直線接點 102">
              <a:extLst>
                <a:ext uri="{FF2B5EF4-FFF2-40B4-BE49-F238E27FC236}">
                  <a16:creationId xmlns:a16="http://schemas.microsoft.com/office/drawing/2014/main" id="{0ACCB1F0-4438-3741-FFB4-298068C1FA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3877" y="4978108"/>
              <a:ext cx="10249908" cy="5940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直線接點 103">
              <a:extLst>
                <a:ext uri="{FF2B5EF4-FFF2-40B4-BE49-F238E27FC236}">
                  <a16:creationId xmlns:a16="http://schemas.microsoft.com/office/drawing/2014/main" id="{23F0F8F3-4353-B3F0-ABBB-4CD297EFEE50}"/>
                </a:ext>
              </a:extLst>
            </p:cNvPr>
            <p:cNvCxnSpPr>
              <a:cxnSpLocks/>
            </p:cNvCxnSpPr>
            <p:nvPr/>
          </p:nvCxnSpPr>
          <p:spPr>
            <a:xfrm>
              <a:off x="3589677" y="2532764"/>
              <a:ext cx="0" cy="246203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直線接點 104">
              <a:extLst>
                <a:ext uri="{FF2B5EF4-FFF2-40B4-BE49-F238E27FC236}">
                  <a16:creationId xmlns:a16="http://schemas.microsoft.com/office/drawing/2014/main" id="{9E9B7D8C-32EE-C7A5-717A-9F90AA9AA1EA}"/>
                </a:ext>
              </a:extLst>
            </p:cNvPr>
            <p:cNvCxnSpPr>
              <a:cxnSpLocks/>
            </p:cNvCxnSpPr>
            <p:nvPr/>
          </p:nvCxnSpPr>
          <p:spPr>
            <a:xfrm>
              <a:off x="948682" y="2138503"/>
              <a:ext cx="0" cy="2856299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直線接點 105">
              <a:extLst>
                <a:ext uri="{FF2B5EF4-FFF2-40B4-BE49-F238E27FC236}">
                  <a16:creationId xmlns:a16="http://schemas.microsoft.com/office/drawing/2014/main" id="{3C9BC24F-A41F-2672-12E2-38569EA7B6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62388" y="2311296"/>
              <a:ext cx="11202" cy="394125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直線接點 106">
              <a:extLst>
                <a:ext uri="{FF2B5EF4-FFF2-40B4-BE49-F238E27FC236}">
                  <a16:creationId xmlns:a16="http://schemas.microsoft.com/office/drawing/2014/main" id="{2A83970A-5E62-89C4-62B9-CA8518C48F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22852" y="4023776"/>
              <a:ext cx="2084" cy="97102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8" name="橢圓 107">
              <a:extLst>
                <a:ext uri="{FF2B5EF4-FFF2-40B4-BE49-F238E27FC236}">
                  <a16:creationId xmlns:a16="http://schemas.microsoft.com/office/drawing/2014/main" id="{56FD221E-47BF-BC44-80CD-597B6DB7EB79}"/>
                </a:ext>
              </a:extLst>
            </p:cNvPr>
            <p:cNvSpPr/>
            <p:nvPr/>
          </p:nvSpPr>
          <p:spPr>
            <a:xfrm>
              <a:off x="5486685" y="4967250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09" name="直線接點 108">
              <a:extLst>
                <a:ext uri="{FF2B5EF4-FFF2-40B4-BE49-F238E27FC236}">
                  <a16:creationId xmlns:a16="http://schemas.microsoft.com/office/drawing/2014/main" id="{602915E5-80B6-CB87-24BE-BEE5F43A17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69738" y="1741601"/>
              <a:ext cx="8333096" cy="9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0" name="橢圓 109">
              <a:extLst>
                <a:ext uri="{FF2B5EF4-FFF2-40B4-BE49-F238E27FC236}">
                  <a16:creationId xmlns:a16="http://schemas.microsoft.com/office/drawing/2014/main" id="{05DE088E-D841-8F82-B010-48C5F2322A86}"/>
                </a:ext>
              </a:extLst>
            </p:cNvPr>
            <p:cNvSpPr/>
            <p:nvPr/>
          </p:nvSpPr>
          <p:spPr>
            <a:xfrm>
              <a:off x="8124777" y="2346178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11" name="直線接點 110">
              <a:extLst>
                <a:ext uri="{FF2B5EF4-FFF2-40B4-BE49-F238E27FC236}">
                  <a16:creationId xmlns:a16="http://schemas.microsoft.com/office/drawing/2014/main" id="{B2DD4DF9-25C8-B9CD-E14A-A30CF3A5E7A1}"/>
                </a:ext>
              </a:extLst>
            </p:cNvPr>
            <p:cNvCxnSpPr>
              <a:cxnSpLocks/>
              <a:endCxn id="137" idx="0"/>
            </p:cNvCxnSpPr>
            <p:nvPr/>
          </p:nvCxnSpPr>
          <p:spPr>
            <a:xfrm>
              <a:off x="1369738" y="1734715"/>
              <a:ext cx="3877" cy="75402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直線接點 111">
              <a:extLst>
                <a:ext uri="{FF2B5EF4-FFF2-40B4-BE49-F238E27FC236}">
                  <a16:creationId xmlns:a16="http://schemas.microsoft.com/office/drawing/2014/main" id="{A33AED38-C86A-C3DC-9E02-C74995CBBC39}"/>
                </a:ext>
              </a:extLst>
            </p:cNvPr>
            <p:cNvCxnSpPr>
              <a:cxnSpLocks/>
              <a:endCxn id="151" idx="0"/>
            </p:cNvCxnSpPr>
            <p:nvPr/>
          </p:nvCxnSpPr>
          <p:spPr>
            <a:xfrm>
              <a:off x="6151514" y="1760692"/>
              <a:ext cx="0" cy="240706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3" name="橢圓 112">
              <a:extLst>
                <a:ext uri="{FF2B5EF4-FFF2-40B4-BE49-F238E27FC236}">
                  <a16:creationId xmlns:a16="http://schemas.microsoft.com/office/drawing/2014/main" id="{8A849F72-C669-F411-AA49-634BE5846DB0}"/>
                </a:ext>
              </a:extLst>
            </p:cNvPr>
            <p:cNvSpPr/>
            <p:nvPr/>
          </p:nvSpPr>
          <p:spPr>
            <a:xfrm>
              <a:off x="6110613" y="1713271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14" name="直線接點 113">
              <a:extLst>
                <a:ext uri="{FF2B5EF4-FFF2-40B4-BE49-F238E27FC236}">
                  <a16:creationId xmlns:a16="http://schemas.microsoft.com/office/drawing/2014/main" id="{B167C952-60DA-0FD7-5542-9415F3E73107}"/>
                </a:ext>
              </a:extLst>
            </p:cNvPr>
            <p:cNvCxnSpPr>
              <a:cxnSpLocks/>
            </p:cNvCxnSpPr>
            <p:nvPr/>
          </p:nvCxnSpPr>
          <p:spPr>
            <a:xfrm>
              <a:off x="4168763" y="2953044"/>
              <a:ext cx="0" cy="1203533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直線接點 114">
              <a:extLst>
                <a:ext uri="{FF2B5EF4-FFF2-40B4-BE49-F238E27FC236}">
                  <a16:creationId xmlns:a16="http://schemas.microsoft.com/office/drawing/2014/main" id="{22293183-CACA-2F53-C34E-8C898A29CE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68763" y="2959480"/>
              <a:ext cx="34007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直線接點 115">
              <a:extLst>
                <a:ext uri="{FF2B5EF4-FFF2-40B4-BE49-F238E27FC236}">
                  <a16:creationId xmlns:a16="http://schemas.microsoft.com/office/drawing/2014/main" id="{32C92CCA-03A2-91C1-0821-E69239A42E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61038" y="4163114"/>
              <a:ext cx="1983994" cy="681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7" name="橢圓 116">
              <a:extLst>
                <a:ext uri="{FF2B5EF4-FFF2-40B4-BE49-F238E27FC236}">
                  <a16:creationId xmlns:a16="http://schemas.microsoft.com/office/drawing/2014/main" id="{83968C1D-720B-D1AF-756A-86DCA5F64F79}"/>
                </a:ext>
              </a:extLst>
            </p:cNvPr>
            <p:cNvSpPr/>
            <p:nvPr/>
          </p:nvSpPr>
          <p:spPr>
            <a:xfrm>
              <a:off x="6118555" y="4127226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18" name="群組 117">
              <a:extLst>
                <a:ext uri="{FF2B5EF4-FFF2-40B4-BE49-F238E27FC236}">
                  <a16:creationId xmlns:a16="http://schemas.microsoft.com/office/drawing/2014/main" id="{FC3E8DF5-3724-F6C0-D256-B79658076952}"/>
                </a:ext>
              </a:extLst>
            </p:cNvPr>
            <p:cNvGrpSpPr/>
            <p:nvPr/>
          </p:nvGrpSpPr>
          <p:grpSpPr>
            <a:xfrm>
              <a:off x="9704629" y="1582989"/>
              <a:ext cx="866182" cy="316794"/>
              <a:chOff x="5574890" y="5698773"/>
              <a:chExt cx="866182" cy="316794"/>
            </a:xfrm>
          </p:grpSpPr>
          <p:sp>
            <p:nvSpPr>
              <p:cNvPr id="127" name="矩形 126">
                <a:extLst>
                  <a:ext uri="{FF2B5EF4-FFF2-40B4-BE49-F238E27FC236}">
                    <a16:creationId xmlns:a16="http://schemas.microsoft.com/office/drawing/2014/main" id="{FFD8C0C0-992B-9F6B-C94C-450FDFDF1045}"/>
                  </a:ext>
                </a:extLst>
              </p:cNvPr>
              <p:cNvSpPr/>
              <p:nvPr/>
            </p:nvSpPr>
            <p:spPr>
              <a:xfrm>
                <a:off x="5582575" y="5698773"/>
                <a:ext cx="858497" cy="31679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28" name="文字方塊 127">
                <a:extLst>
                  <a:ext uri="{FF2B5EF4-FFF2-40B4-BE49-F238E27FC236}">
                    <a16:creationId xmlns:a16="http://schemas.microsoft.com/office/drawing/2014/main" id="{5F588E8B-2995-E1A1-5E1A-05531945DE21}"/>
                  </a:ext>
                </a:extLst>
              </p:cNvPr>
              <p:cNvSpPr txBox="1"/>
              <p:nvPr/>
            </p:nvSpPr>
            <p:spPr>
              <a:xfrm>
                <a:off x="5574890" y="5704231"/>
                <a:ext cx="85849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1200"/>
                  <a:t>Out</a:t>
                </a:r>
                <a:endParaRPr lang="zh-TW" altLang="en-US" sz="1200"/>
              </a:p>
            </p:txBody>
          </p:sp>
        </p:grpSp>
        <p:sp>
          <p:nvSpPr>
            <p:cNvPr id="119" name="橢圓 118">
              <a:extLst>
                <a:ext uri="{FF2B5EF4-FFF2-40B4-BE49-F238E27FC236}">
                  <a16:creationId xmlns:a16="http://schemas.microsoft.com/office/drawing/2014/main" id="{4045173B-4D77-04BE-EE76-DAD65C404160}"/>
                </a:ext>
              </a:extLst>
            </p:cNvPr>
            <p:cNvSpPr/>
            <p:nvPr/>
          </p:nvSpPr>
          <p:spPr>
            <a:xfrm>
              <a:off x="8120499" y="1699362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" name="橢圓 119">
              <a:extLst>
                <a:ext uri="{FF2B5EF4-FFF2-40B4-BE49-F238E27FC236}">
                  <a16:creationId xmlns:a16="http://schemas.microsoft.com/office/drawing/2014/main" id="{91EDE37D-1995-EBC2-82FF-58C99C83FEE9}"/>
                </a:ext>
              </a:extLst>
            </p:cNvPr>
            <p:cNvSpPr/>
            <p:nvPr/>
          </p:nvSpPr>
          <p:spPr>
            <a:xfrm>
              <a:off x="5672083" y="3583264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" name="橢圓 120">
              <a:extLst>
                <a:ext uri="{FF2B5EF4-FFF2-40B4-BE49-F238E27FC236}">
                  <a16:creationId xmlns:a16="http://schemas.microsoft.com/office/drawing/2014/main" id="{1EC3073F-09AF-8595-F723-B7865041D639}"/>
                </a:ext>
              </a:extLst>
            </p:cNvPr>
            <p:cNvSpPr/>
            <p:nvPr/>
          </p:nvSpPr>
          <p:spPr>
            <a:xfrm>
              <a:off x="5680681" y="2902427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橢圓 121">
              <a:extLst>
                <a:ext uri="{FF2B5EF4-FFF2-40B4-BE49-F238E27FC236}">
                  <a16:creationId xmlns:a16="http://schemas.microsoft.com/office/drawing/2014/main" id="{8054274A-E28F-6196-608D-F63CCA4EDB6C}"/>
                </a:ext>
              </a:extLst>
            </p:cNvPr>
            <p:cNvSpPr/>
            <p:nvPr/>
          </p:nvSpPr>
          <p:spPr>
            <a:xfrm>
              <a:off x="5677003" y="2478113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" name="橢圓 122">
              <a:extLst>
                <a:ext uri="{FF2B5EF4-FFF2-40B4-BE49-F238E27FC236}">
                  <a16:creationId xmlns:a16="http://schemas.microsoft.com/office/drawing/2014/main" id="{3E0BA311-D5F9-6A99-1A90-7DE05FDC8D12}"/>
                </a:ext>
              </a:extLst>
            </p:cNvPr>
            <p:cNvSpPr/>
            <p:nvPr/>
          </p:nvSpPr>
          <p:spPr>
            <a:xfrm>
              <a:off x="5682262" y="2257026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" name="橢圓 123">
              <a:extLst>
                <a:ext uri="{FF2B5EF4-FFF2-40B4-BE49-F238E27FC236}">
                  <a16:creationId xmlns:a16="http://schemas.microsoft.com/office/drawing/2014/main" id="{CFE5716F-0EAC-7C3B-2765-7C36BB0CC3A9}"/>
                </a:ext>
              </a:extLst>
            </p:cNvPr>
            <p:cNvSpPr/>
            <p:nvPr/>
          </p:nvSpPr>
          <p:spPr>
            <a:xfrm>
              <a:off x="5676649" y="2637019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" name="橢圓 124">
              <a:extLst>
                <a:ext uri="{FF2B5EF4-FFF2-40B4-BE49-F238E27FC236}">
                  <a16:creationId xmlns:a16="http://schemas.microsoft.com/office/drawing/2014/main" id="{65BAFAD0-975C-5072-2E5C-4A91C39C14E1}"/>
                </a:ext>
              </a:extLst>
            </p:cNvPr>
            <p:cNvSpPr/>
            <p:nvPr/>
          </p:nvSpPr>
          <p:spPr>
            <a:xfrm>
              <a:off x="5672244" y="5403687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" name="橢圓 125">
              <a:extLst>
                <a:ext uri="{FF2B5EF4-FFF2-40B4-BE49-F238E27FC236}">
                  <a16:creationId xmlns:a16="http://schemas.microsoft.com/office/drawing/2014/main" id="{EF9965FA-891E-7246-0E0F-FA4662CBD3DC}"/>
                </a:ext>
              </a:extLst>
            </p:cNvPr>
            <p:cNvSpPr/>
            <p:nvPr/>
          </p:nvSpPr>
          <p:spPr>
            <a:xfrm>
              <a:off x="5670901" y="6228289"/>
              <a:ext cx="74418" cy="7441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id="{74592E13-B28D-0CF8-5A11-3EAB2517BD87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1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00910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4" y="62410"/>
            <a:ext cx="7423173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TW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TW" altLang="en-US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驗證</a:t>
            </a:r>
            <a:r>
              <a:rPr lang="en-US" altLang="zh-TW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氣泡排序法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2DA00B3-307D-4282-B37D-A8E56B6417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274" y="3104398"/>
            <a:ext cx="7927155" cy="3067975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CF611888-7D81-E3CE-2CE5-EE7CFEA3E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2392" y="1623746"/>
            <a:ext cx="3184110" cy="1402177"/>
          </a:xfrm>
          <a:prstGeom prst="rect">
            <a:avLst/>
          </a:prstGeom>
        </p:spPr>
      </p:pic>
      <p:pic>
        <p:nvPicPr>
          <p:cNvPr id="12" name="內容版面配置區 8">
            <a:extLst>
              <a:ext uri="{FF2B5EF4-FFF2-40B4-BE49-F238E27FC236}">
                <a16:creationId xmlns:a16="http://schemas.microsoft.com/office/drawing/2014/main" id="{9B8707A5-AA84-8B35-C468-FDF3976D7A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987" y="1623746"/>
            <a:ext cx="6871440" cy="4548627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33F01CAF-E576-4860-EB47-1F0CB2260458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1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099817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4" y="62410"/>
            <a:ext cx="7423173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參數化矩陣乘法器</a:t>
            </a:r>
            <a:r>
              <a:rPr lang="en-US" altLang="zh-TW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下線晶片</a:t>
            </a:r>
            <a:r>
              <a:rPr lang="en-US" altLang="zh-TW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TW" altLang="en-US" sz="3199" b="1" spc="600">
              <a:solidFill>
                <a:srgbClr val="2A365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內容版面配置區 2">
                <a:extLst>
                  <a:ext uri="{FF2B5EF4-FFF2-40B4-BE49-F238E27FC236}">
                    <a16:creationId xmlns:a16="http://schemas.microsoft.com/office/drawing/2014/main" id="{5FAA53C3-245B-65F9-627B-005D88C1214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83084" y="1615844"/>
                <a:ext cx="10973144" cy="4350771"/>
              </a:xfrm>
              <a:prstGeom prst="rect">
                <a:avLst/>
              </a:prstGeom>
            </p:spPr>
            <p:txBody>
              <a:bodyPr>
                <a:normAutofit fontScale="85000" lnSpcReduction="10000"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TW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𝑑𝑚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d>
                      <m:dPr>
                        <m:begChr m:val="["/>
                        <m:endChr m:val="]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𝑚𝑛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altLang="zh-TW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𝑑𝑛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US" altLang="zh-TW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i="1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altLang="zh-TW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d>
                      <m:dPr>
                        <m:begChr m:val="["/>
                        <m:endChr m:val="]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zh-TW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  <m:t>𝑚𝑗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altLang="zh-TW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TW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𝑖𝑚</m:t>
                        </m:r>
                      </m:sub>
                    </m:sSub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𝑚𝑗</m:t>
                        </m:r>
                      </m:sub>
                    </m:sSub>
                    <m:r>
                      <a:rPr lang="en-US" altLang="zh-TW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  <m:t>𝑘𝑗</m:t>
                            </m:r>
                          </m:sub>
                        </m:sSub>
                      </m:e>
                    </m:nary>
                  </m:oMath>
                </a14:m>
                <a:endParaRPr lang="en-US" altLang="zh-TW"/>
              </a:p>
            </p:txBody>
          </p:sp>
        </mc:Choice>
        <mc:Fallback xmlns="">
          <p:sp>
            <p:nvSpPr>
              <p:cNvPr id="13" name="內容版面配置區 2">
                <a:extLst>
                  <a:ext uri="{FF2B5EF4-FFF2-40B4-BE49-F238E27FC236}">
                    <a16:creationId xmlns:a16="http://schemas.microsoft.com/office/drawing/2014/main" id="{5FAA53C3-245B-65F9-627B-005D88C121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084" y="1615844"/>
                <a:ext cx="10973144" cy="43507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字方塊 2">
            <a:extLst>
              <a:ext uri="{FF2B5EF4-FFF2-40B4-BE49-F238E27FC236}">
                <a16:creationId xmlns:a16="http://schemas.microsoft.com/office/drawing/2014/main" id="{6D337F5D-ED1E-D7F6-A3BD-AEB77E73811D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2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97652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4" y="62410"/>
            <a:ext cx="7423173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TW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Booth 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乘法器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0805BCB3-D0E3-7E75-CDB9-A75D6E372C88}"/>
              </a:ext>
            </a:extLst>
          </p:cNvPr>
          <p:cNvGrpSpPr/>
          <p:nvPr/>
        </p:nvGrpSpPr>
        <p:grpSpPr>
          <a:xfrm>
            <a:off x="1436307" y="1350280"/>
            <a:ext cx="2663949" cy="1812661"/>
            <a:chOff x="1877798" y="1652956"/>
            <a:chExt cx="2663949" cy="1812661"/>
          </a:xfrm>
        </p:grpSpPr>
        <p:sp>
          <p:nvSpPr>
            <p:cNvPr id="5" name="內容版面配置區 2">
              <a:extLst>
                <a:ext uri="{FF2B5EF4-FFF2-40B4-BE49-F238E27FC236}">
                  <a16:creationId xmlns:a16="http://schemas.microsoft.com/office/drawing/2014/main" id="{62ABAB28-BE83-FFBD-5853-879B31E2C54D}"/>
                </a:ext>
              </a:extLst>
            </p:cNvPr>
            <p:cNvSpPr txBox="1">
              <a:spLocks/>
            </p:cNvSpPr>
            <p:nvPr/>
          </p:nvSpPr>
          <p:spPr>
            <a:xfrm>
              <a:off x="1877798" y="2293804"/>
              <a:ext cx="2663949" cy="503990"/>
            </a:xfrm>
            <a:prstGeom prst="rect">
              <a:avLst/>
            </a:prstGeom>
          </p:spPr>
          <p:txBody>
            <a:bodyPr vert="horz" lIns="91428" tIns="45714" rIns="91428" bIns="45714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/>
                <a:t>0 0 1 1 0 1 </a:t>
              </a:r>
              <a:r>
                <a:rPr lang="en-US" altLang="zh-TW">
                  <a:solidFill>
                    <a:srgbClr val="FF0000"/>
                  </a:solidFill>
                </a:rPr>
                <a:t>0</a:t>
              </a:r>
              <a:endParaRPr lang="zh-TW" altLang="en-US">
                <a:solidFill>
                  <a:srgbClr val="FF0000"/>
                </a:solidFill>
              </a:endParaRPr>
            </a:p>
          </p:txBody>
        </p:sp>
        <p:sp>
          <p:nvSpPr>
            <p:cNvPr id="10" name="左中括弧 9">
              <a:extLst>
                <a:ext uri="{FF2B5EF4-FFF2-40B4-BE49-F238E27FC236}">
                  <a16:creationId xmlns:a16="http://schemas.microsoft.com/office/drawing/2014/main" id="{18E03420-A122-E1CB-F576-D555DEAD83EC}"/>
                </a:ext>
              </a:extLst>
            </p:cNvPr>
            <p:cNvSpPr/>
            <p:nvPr/>
          </p:nvSpPr>
          <p:spPr>
            <a:xfrm rot="5400000">
              <a:off x="3402996" y="2028321"/>
              <a:ext cx="211350" cy="312865"/>
            </a:xfrm>
            <a:prstGeom prst="leftBracket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DA72C9E5-D492-ADA2-159F-AE96AF109D8C}"/>
                </a:ext>
              </a:extLst>
            </p:cNvPr>
            <p:cNvSpPr txBox="1"/>
            <p:nvPr/>
          </p:nvSpPr>
          <p:spPr>
            <a:xfrm>
              <a:off x="3300465" y="1652956"/>
              <a:ext cx="372170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/>
                <a:t>-1</a:t>
              </a:r>
              <a:endParaRPr lang="zh-TW" altLang="en-US"/>
            </a:p>
          </p:txBody>
        </p:sp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4CFABDA8-5601-2543-4F86-ACB26582A18B}"/>
                </a:ext>
              </a:extLst>
            </p:cNvPr>
            <p:cNvSpPr txBox="1"/>
            <p:nvPr/>
          </p:nvSpPr>
          <p:spPr>
            <a:xfrm>
              <a:off x="3053341" y="3076027"/>
              <a:ext cx="312865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/>
                <a:t>1</a:t>
              </a:r>
              <a:endParaRPr lang="zh-TW" altLang="en-US"/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1949325D-E464-FB68-9F38-12ADE77FE095}"/>
                </a:ext>
              </a:extLst>
            </p:cNvPr>
            <p:cNvSpPr txBox="1"/>
            <p:nvPr/>
          </p:nvSpPr>
          <p:spPr>
            <a:xfrm>
              <a:off x="2292849" y="1660009"/>
              <a:ext cx="312865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/>
                <a:t>1</a:t>
              </a:r>
              <a:endParaRPr lang="zh-TW" altLang="en-US"/>
            </a:p>
          </p:txBody>
        </p:sp>
        <p:sp>
          <p:nvSpPr>
            <p:cNvPr id="17" name="左中括弧 16">
              <a:extLst>
                <a:ext uri="{FF2B5EF4-FFF2-40B4-BE49-F238E27FC236}">
                  <a16:creationId xmlns:a16="http://schemas.microsoft.com/office/drawing/2014/main" id="{C8CFD80E-5497-1C67-A1FE-8CD273B78B75}"/>
                </a:ext>
              </a:extLst>
            </p:cNvPr>
            <p:cNvSpPr/>
            <p:nvPr/>
          </p:nvSpPr>
          <p:spPr>
            <a:xfrm rot="16200000">
              <a:off x="3104098" y="2715450"/>
              <a:ext cx="211350" cy="312865"/>
            </a:xfrm>
            <a:prstGeom prst="leftBracket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左中括弧 17">
              <a:extLst>
                <a:ext uri="{FF2B5EF4-FFF2-40B4-BE49-F238E27FC236}">
                  <a16:creationId xmlns:a16="http://schemas.microsoft.com/office/drawing/2014/main" id="{5DA8448A-1BFE-FF4B-6C3C-F7B97BC94CB0}"/>
                </a:ext>
              </a:extLst>
            </p:cNvPr>
            <p:cNvSpPr/>
            <p:nvPr/>
          </p:nvSpPr>
          <p:spPr>
            <a:xfrm rot="5400000">
              <a:off x="2859543" y="2037563"/>
              <a:ext cx="211350" cy="312865"/>
            </a:xfrm>
            <a:prstGeom prst="leftBracket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左中括弧 18">
              <a:extLst>
                <a:ext uri="{FF2B5EF4-FFF2-40B4-BE49-F238E27FC236}">
                  <a16:creationId xmlns:a16="http://schemas.microsoft.com/office/drawing/2014/main" id="{3141D608-60F4-182F-B625-EAA2882375CF}"/>
                </a:ext>
              </a:extLst>
            </p:cNvPr>
            <p:cNvSpPr/>
            <p:nvPr/>
          </p:nvSpPr>
          <p:spPr>
            <a:xfrm rot="5400000">
              <a:off x="2321132" y="2035342"/>
              <a:ext cx="211350" cy="312865"/>
            </a:xfrm>
            <a:prstGeom prst="leftBracket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左中括弧 19">
              <a:extLst>
                <a:ext uri="{FF2B5EF4-FFF2-40B4-BE49-F238E27FC236}">
                  <a16:creationId xmlns:a16="http://schemas.microsoft.com/office/drawing/2014/main" id="{139AFA2A-8B70-76FF-88C5-489BEC716CBB}"/>
                </a:ext>
              </a:extLst>
            </p:cNvPr>
            <p:cNvSpPr/>
            <p:nvPr/>
          </p:nvSpPr>
          <p:spPr>
            <a:xfrm rot="16200000">
              <a:off x="2608598" y="2722144"/>
              <a:ext cx="211350" cy="312865"/>
            </a:xfrm>
            <a:prstGeom prst="leftBracket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4C43BCB2-865A-ECF3-ECAB-043C7360596F}"/>
                </a:ext>
              </a:extLst>
            </p:cNvPr>
            <p:cNvSpPr txBox="1"/>
            <p:nvPr/>
          </p:nvSpPr>
          <p:spPr>
            <a:xfrm>
              <a:off x="2749481" y="1664892"/>
              <a:ext cx="372170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/>
                <a:t>-1</a:t>
              </a:r>
              <a:endParaRPr lang="zh-TW" altLang="en-US"/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CE87B35B-ED3B-FCEA-3F5E-FC15D3941413}"/>
                </a:ext>
              </a:extLst>
            </p:cNvPr>
            <p:cNvSpPr txBox="1"/>
            <p:nvPr/>
          </p:nvSpPr>
          <p:spPr>
            <a:xfrm>
              <a:off x="2560368" y="3096333"/>
              <a:ext cx="312865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/>
                <a:t>0</a:t>
              </a:r>
              <a:endParaRPr lang="zh-TW" altLang="en-US"/>
            </a:p>
          </p:txBody>
        </p:sp>
        <p:sp>
          <p:nvSpPr>
            <p:cNvPr id="23" name="左中括弧 22">
              <a:extLst>
                <a:ext uri="{FF2B5EF4-FFF2-40B4-BE49-F238E27FC236}">
                  <a16:creationId xmlns:a16="http://schemas.microsoft.com/office/drawing/2014/main" id="{5FDDB029-83FD-F58C-6AE5-E2D0BC8B5670}"/>
                </a:ext>
              </a:extLst>
            </p:cNvPr>
            <p:cNvSpPr/>
            <p:nvPr/>
          </p:nvSpPr>
          <p:spPr>
            <a:xfrm rot="16200000">
              <a:off x="2060684" y="2726371"/>
              <a:ext cx="211350" cy="312865"/>
            </a:xfrm>
            <a:prstGeom prst="leftBracket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18F8DAA7-51AB-B411-7801-E6F8B2509E36}"/>
                </a:ext>
              </a:extLst>
            </p:cNvPr>
            <p:cNvSpPr txBox="1"/>
            <p:nvPr/>
          </p:nvSpPr>
          <p:spPr>
            <a:xfrm>
              <a:off x="2009927" y="3082803"/>
              <a:ext cx="312865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/>
                <a:t>0</a:t>
              </a:r>
              <a:endParaRPr lang="zh-TW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6" name="表格 4">
                <a:extLst>
                  <a:ext uri="{FF2B5EF4-FFF2-40B4-BE49-F238E27FC236}">
                    <a16:creationId xmlns:a16="http://schemas.microsoft.com/office/drawing/2014/main" id="{E1C5FD4D-F4E8-250E-4FAF-401C45E1C06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080458434"/>
                  </p:ext>
                </p:extLst>
              </p:nvPr>
            </p:nvGraphicFramePr>
            <p:xfrm>
              <a:off x="868939" y="3942600"/>
              <a:ext cx="3953615" cy="1843872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713145">
                      <a:extLst>
                        <a:ext uri="{9D8B030D-6E8A-4147-A177-3AD203B41FA5}">
                          <a16:colId xmlns:a16="http://schemas.microsoft.com/office/drawing/2014/main" val="2220513997"/>
                        </a:ext>
                      </a:extLst>
                    </a:gridCol>
                    <a:gridCol w="3240470">
                      <a:extLst>
                        <a:ext uri="{9D8B030D-6E8A-4147-A177-3AD203B41FA5}">
                          <a16:colId xmlns:a16="http://schemas.microsoft.com/office/drawing/2014/main" val="2084392946"/>
                        </a:ext>
                      </a:extLst>
                    </a:gridCol>
                  </a:tblGrid>
                  <a:tr h="36571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狀態</a:t>
                          </a:r>
                        </a:p>
                      </a:txBody>
                      <a:tcPr marL="91428" marR="91428" marT="45714" marB="45714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動作</a:t>
                          </a:r>
                        </a:p>
                      </a:txBody>
                      <a:tcPr marL="91428" marR="91428" marT="45714" marB="45714"/>
                    </a:tc>
                    <a:extLst>
                      <a:ext uri="{0D108BD9-81ED-4DB2-BD59-A6C34878D82A}">
                        <a16:rowId xmlns:a16="http://schemas.microsoft.com/office/drawing/2014/main" val="638846241"/>
                      </a:ext>
                    </a:extLst>
                  </a:tr>
                  <a:tr h="3707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00</a:t>
                          </a:r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z="18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r>
                                  <a:rPr lang="en-US" altLang="zh-TW" sz="18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𝟎</m:t>
                                </m:r>
                              </m:oMath>
                            </m:oMathPara>
                          </a14:m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extLst>
                      <a:ext uri="{0D108BD9-81ED-4DB2-BD59-A6C34878D82A}">
                        <a16:rowId xmlns:a16="http://schemas.microsoft.com/office/drawing/2014/main" val="4083687295"/>
                      </a:ext>
                    </a:extLst>
                  </a:tr>
                  <a:tr h="3707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01</a:t>
                          </a:r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z="18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r>
                                  <a:rPr lang="en-US" altLang="zh-TW" sz="18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𝟏</m:t>
                                </m:r>
                              </m:oMath>
                            </m:oMathPara>
                          </a14:m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extLst>
                      <a:ext uri="{0D108BD9-81ED-4DB2-BD59-A6C34878D82A}">
                        <a16:rowId xmlns:a16="http://schemas.microsoft.com/office/drawing/2014/main" val="2119196356"/>
                      </a:ext>
                    </a:extLst>
                  </a:tr>
                  <a:tr h="36571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10</a:t>
                          </a:r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z="18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×−</m:t>
                                </m:r>
                                <m:r>
                                  <a:rPr lang="en-US" altLang="zh-TW" sz="18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𝟏</m:t>
                                </m:r>
                              </m:oMath>
                            </m:oMathPara>
                          </a14:m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extLst>
                      <a:ext uri="{0D108BD9-81ED-4DB2-BD59-A6C34878D82A}">
                        <a16:rowId xmlns:a16="http://schemas.microsoft.com/office/drawing/2014/main" val="2796000411"/>
                      </a:ext>
                    </a:extLst>
                  </a:tr>
                  <a:tr h="3707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11</a:t>
                          </a:r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z="18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r>
                                  <a:rPr lang="en-US" altLang="zh-TW" sz="18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𝟎</m:t>
                                </m:r>
                              </m:oMath>
                            </m:oMathPara>
                          </a14:m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extLst>
                      <a:ext uri="{0D108BD9-81ED-4DB2-BD59-A6C34878D82A}">
                        <a16:rowId xmlns:a16="http://schemas.microsoft.com/office/drawing/2014/main" val="7400374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6" name="表格 4">
                <a:extLst>
                  <a:ext uri="{FF2B5EF4-FFF2-40B4-BE49-F238E27FC236}">
                    <a16:creationId xmlns:a16="http://schemas.microsoft.com/office/drawing/2014/main" id="{E1C5FD4D-F4E8-250E-4FAF-401C45E1C06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080458434"/>
                  </p:ext>
                </p:extLst>
              </p:nvPr>
            </p:nvGraphicFramePr>
            <p:xfrm>
              <a:off x="868939" y="3942600"/>
              <a:ext cx="3953615" cy="1843872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713145">
                      <a:extLst>
                        <a:ext uri="{9D8B030D-6E8A-4147-A177-3AD203B41FA5}">
                          <a16:colId xmlns:a16="http://schemas.microsoft.com/office/drawing/2014/main" val="2220513997"/>
                        </a:ext>
                      </a:extLst>
                    </a:gridCol>
                    <a:gridCol w="3240470">
                      <a:extLst>
                        <a:ext uri="{9D8B030D-6E8A-4147-A177-3AD203B41FA5}">
                          <a16:colId xmlns:a16="http://schemas.microsoft.com/office/drawing/2014/main" val="2084392946"/>
                        </a:ext>
                      </a:extLst>
                    </a:gridCol>
                  </a:tblGrid>
                  <a:tr h="36574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狀態</a:t>
                          </a:r>
                        </a:p>
                      </a:txBody>
                      <a:tcPr marL="91428" marR="91428" marT="45714" marB="45714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TW" altLang="en-US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動作</a:t>
                          </a:r>
                        </a:p>
                      </a:txBody>
                      <a:tcPr marL="91428" marR="91428" marT="45714" marB="45714"/>
                    </a:tc>
                    <a:extLst>
                      <a:ext uri="{0D108BD9-81ED-4DB2-BD59-A6C34878D82A}">
                        <a16:rowId xmlns:a16="http://schemas.microsoft.com/office/drawing/2014/main" val="638846241"/>
                      </a:ext>
                    </a:extLst>
                  </a:tr>
                  <a:tr h="3707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00</a:t>
                          </a:r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91428" marR="91428" marT="45714" marB="45714">
                        <a:blipFill>
                          <a:blip r:embed="rId3"/>
                          <a:stretch>
                            <a:fillRect l="-22139" t="-106557" r="-375" b="-3229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3687295"/>
                      </a:ext>
                    </a:extLst>
                  </a:tr>
                  <a:tr h="3707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01</a:t>
                          </a:r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91428" marR="91428" marT="45714" marB="45714">
                        <a:blipFill>
                          <a:blip r:embed="rId3"/>
                          <a:stretch>
                            <a:fillRect l="-22139" t="-203226" r="-375" b="-21774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19196356"/>
                      </a:ext>
                    </a:extLst>
                  </a:tr>
                  <a:tr h="36574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10</a:t>
                          </a:r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91428" marR="91428" marT="45714" marB="45714">
                        <a:blipFill>
                          <a:blip r:embed="rId3"/>
                          <a:stretch>
                            <a:fillRect l="-22139" t="-313333" r="-375" b="-12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96000411"/>
                      </a:ext>
                    </a:extLst>
                  </a:tr>
                  <a:tr h="3707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11</a:t>
                          </a:r>
                          <a:endParaRPr lang="zh-TW" altLang="en-US" sz="1800" b="1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endParaRPr>
                        </a:p>
                      </a:txBody>
                      <a:tcPr marL="91428" marR="91428" marT="45714" marB="45714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91428" marR="91428" marT="45714" marB="45714">
                        <a:blipFill>
                          <a:blip r:embed="rId3"/>
                          <a:stretch>
                            <a:fillRect l="-22139" t="-406557" r="-375" b="-229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40037404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6" name="群組 5">
            <a:extLst>
              <a:ext uri="{FF2B5EF4-FFF2-40B4-BE49-F238E27FC236}">
                <a16:creationId xmlns:a16="http://schemas.microsoft.com/office/drawing/2014/main" id="{2E1B62DA-087E-B14B-641E-AE5F4B452304}"/>
              </a:ext>
            </a:extLst>
          </p:cNvPr>
          <p:cNvGrpSpPr/>
          <p:nvPr/>
        </p:nvGrpSpPr>
        <p:grpSpPr>
          <a:xfrm>
            <a:off x="6308463" y="764704"/>
            <a:ext cx="5015845" cy="5661096"/>
            <a:chOff x="3905251" y="929467"/>
            <a:chExt cx="5016498" cy="5661833"/>
          </a:xfrm>
        </p:grpSpPr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D3BC07CD-08F2-D6C9-57FF-46ADAA9D03AD}"/>
                </a:ext>
              </a:extLst>
            </p:cNvPr>
            <p:cNvGrpSpPr/>
            <p:nvPr/>
          </p:nvGrpSpPr>
          <p:grpSpPr>
            <a:xfrm>
              <a:off x="3905251" y="929467"/>
              <a:ext cx="5016498" cy="5661833"/>
              <a:chOff x="4197351" y="1123142"/>
              <a:chExt cx="5016498" cy="5661833"/>
            </a:xfrm>
          </p:grpSpPr>
          <p:sp>
            <p:nvSpPr>
              <p:cNvPr id="13" name="橢圓 12">
                <a:extLst>
                  <a:ext uri="{FF2B5EF4-FFF2-40B4-BE49-F238E27FC236}">
                    <a16:creationId xmlns:a16="http://schemas.microsoft.com/office/drawing/2014/main" id="{F609C013-ABC9-32DE-3104-79D579DC8C5E}"/>
                  </a:ext>
                </a:extLst>
              </p:cNvPr>
              <p:cNvSpPr/>
              <p:nvPr/>
            </p:nvSpPr>
            <p:spPr>
              <a:xfrm>
                <a:off x="5946774" y="1123142"/>
                <a:ext cx="1524000" cy="6604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開始</a:t>
                </a: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1B218763-F231-F5D8-3E0C-D59D67A62F25}"/>
                  </a:ext>
                </a:extLst>
              </p:cNvPr>
              <p:cNvSpPr/>
              <p:nvPr/>
            </p:nvSpPr>
            <p:spPr>
              <a:xfrm>
                <a:off x="5480048" y="2039658"/>
                <a:ext cx="2451100" cy="6604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/>
                  <a:t>M</a:t>
                </a:r>
                <a:r>
                  <a:rPr lang="zh-TW" altLang="en-US"/>
                  <a:t> </a:t>
                </a:r>
                <a:r>
                  <a:rPr lang="en-US" altLang="zh-TW"/>
                  <a:t>=</a:t>
                </a:r>
                <a:r>
                  <a:rPr lang="zh-TW" altLang="en-US"/>
                  <a:t> </a:t>
                </a:r>
                <a:r>
                  <a:rPr lang="zh-TW" altLang="en-US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被乘數</a:t>
                </a:r>
                <a:r>
                  <a:rPr lang="en-US" altLang="zh-TW"/>
                  <a:t>, Q=</a:t>
                </a:r>
                <a:r>
                  <a:rPr lang="zh-TW" altLang="en-US"/>
                  <a:t> </a:t>
                </a:r>
                <a:r>
                  <a:rPr lang="zh-TW" altLang="en-US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乘數</a:t>
                </a:r>
                <a:endParaRPr lang="en-US" altLang="zh-TW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ctr"/>
                <a:r>
                  <a:rPr lang="en-US" altLang="zh-TW"/>
                  <a:t>Count = N, A = 0</a:t>
                </a:r>
                <a:endParaRPr lang="zh-TW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8" name="菱形 27">
                    <a:extLst>
                      <a:ext uri="{FF2B5EF4-FFF2-40B4-BE49-F238E27FC236}">
                        <a16:creationId xmlns:a16="http://schemas.microsoft.com/office/drawing/2014/main" id="{D46FF64C-D7ED-C143-CB48-9A3D44AF0835}"/>
                      </a:ext>
                    </a:extLst>
                  </p:cNvPr>
                  <p:cNvSpPr/>
                  <p:nvPr/>
                </p:nvSpPr>
                <p:spPr>
                  <a:xfrm>
                    <a:off x="5711824" y="3186640"/>
                    <a:ext cx="1987550" cy="797984"/>
                  </a:xfrm>
                  <a:prstGeom prst="diamond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a14:m>
                    <a:r>
                      <a:rPr lang="en-US" altLang="zh-TW"/>
                      <a:t>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oMath>
                    </a14:m>
                    <a:endParaRPr lang="zh-TW" altLang="en-US"/>
                  </a:p>
                </p:txBody>
              </p:sp>
            </mc:Choice>
            <mc:Fallback xmlns="">
              <p:sp>
                <p:nvSpPr>
                  <p:cNvPr id="28" name="菱形 27">
                    <a:extLst>
                      <a:ext uri="{FF2B5EF4-FFF2-40B4-BE49-F238E27FC236}">
                        <a16:creationId xmlns:a16="http://schemas.microsoft.com/office/drawing/2014/main" id="{D46FF64C-D7ED-C143-CB48-9A3D44AF083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11824" y="3186640"/>
                    <a:ext cx="1987550" cy="797984"/>
                  </a:xfrm>
                  <a:prstGeom prst="diamond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  <a:ln>
                    <a:solidFill>
                      <a:schemeClr val="tx1"/>
                    </a:solidFill>
                  </a:ln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E7F25C08-0AE8-9D29-5E05-EAE581A81502}"/>
                  </a:ext>
                </a:extLst>
              </p:cNvPr>
              <p:cNvSpPr/>
              <p:nvPr/>
            </p:nvSpPr>
            <p:spPr>
              <a:xfrm>
                <a:off x="7956549" y="4273021"/>
                <a:ext cx="1257300" cy="5842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/>
                  <a:t>A = A + M</a:t>
                </a:r>
              </a:p>
              <a:p>
                <a:pPr algn="ctr"/>
                <a:r>
                  <a:rPr lang="en-US" altLang="zh-TW"/>
                  <a:t>Count-- </a:t>
                </a:r>
                <a:endParaRPr lang="zh-TW" altLang="en-US"/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0F3F1DB7-43BF-8C7A-B69E-838CB37AC80F}"/>
                  </a:ext>
                </a:extLst>
              </p:cNvPr>
              <p:cNvSpPr/>
              <p:nvPr/>
            </p:nvSpPr>
            <p:spPr>
              <a:xfrm>
                <a:off x="4197351" y="4273021"/>
                <a:ext cx="1257300" cy="5842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/>
                  <a:t>A = A – M</a:t>
                </a:r>
              </a:p>
              <a:p>
                <a:pPr algn="ctr"/>
                <a:r>
                  <a:rPr lang="en-US" altLang="zh-TW"/>
                  <a:t>Count-- </a:t>
                </a:r>
                <a:endParaRPr lang="zh-TW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1" name="矩形 30">
                    <a:extLst>
                      <a:ext uri="{FF2B5EF4-FFF2-40B4-BE49-F238E27FC236}">
                        <a16:creationId xmlns:a16="http://schemas.microsoft.com/office/drawing/2014/main" id="{5650FC95-6699-4386-7FE8-049C59DE74A9}"/>
                      </a:ext>
                    </a:extLst>
                  </p:cNvPr>
                  <p:cNvSpPr/>
                  <p:nvPr/>
                </p:nvSpPr>
                <p:spPr>
                  <a:xfrm>
                    <a:off x="5727700" y="4273021"/>
                    <a:ext cx="1955800" cy="584200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a14:m>
                    <a:r>
                      <a:rPr lang="en-US" altLang="zh-TW"/>
                      <a:t>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位移</m:t>
                        </m:r>
                      </m:oMath>
                    </a14:m>
                    <a:endParaRPr lang="en-US" altLang="zh-TW"/>
                  </a:p>
                  <a:p>
                    <a:pPr algn="ctr"/>
                    <a:r>
                      <a:rPr lang="en-US" altLang="zh-TW"/>
                      <a:t>Count-- </a:t>
                    </a:r>
                    <a:endParaRPr lang="zh-TW" altLang="en-US"/>
                  </a:p>
                </p:txBody>
              </p:sp>
            </mc:Choice>
            <mc:Fallback xmlns="">
              <p:sp>
                <p:nvSpPr>
                  <p:cNvPr id="31" name="矩形 30">
                    <a:extLst>
                      <a:ext uri="{FF2B5EF4-FFF2-40B4-BE49-F238E27FC236}">
                        <a16:creationId xmlns:a16="http://schemas.microsoft.com/office/drawing/2014/main" id="{5650FC95-6699-4386-7FE8-049C59DE74A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27700" y="4273021"/>
                    <a:ext cx="1955800" cy="584200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b="-18000"/>
                    </a:stretch>
                  </a:blipFill>
                  <a:ln>
                    <a:solidFill>
                      <a:schemeClr val="tx1"/>
                    </a:solidFill>
                  </a:ln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32" name="直線單箭頭接點 31">
                <a:extLst>
                  <a:ext uri="{FF2B5EF4-FFF2-40B4-BE49-F238E27FC236}">
                    <a16:creationId xmlns:a16="http://schemas.microsoft.com/office/drawing/2014/main" id="{9B1E0BB0-C6FE-0079-7552-E740925125CE}"/>
                  </a:ext>
                </a:extLst>
              </p:cNvPr>
              <p:cNvCxnSpPr>
                <a:stCxn id="13" idx="4"/>
                <a:endCxn id="27" idx="0"/>
              </p:cNvCxnSpPr>
              <p:nvPr/>
            </p:nvCxnSpPr>
            <p:spPr>
              <a:xfrm flipH="1">
                <a:off x="6705598" y="1783542"/>
                <a:ext cx="3176" cy="256116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線單箭頭接點 32">
                <a:extLst>
                  <a:ext uri="{FF2B5EF4-FFF2-40B4-BE49-F238E27FC236}">
                    <a16:creationId xmlns:a16="http://schemas.microsoft.com/office/drawing/2014/main" id="{D7E59983-C1A0-CAF5-6D00-D7213C293FA3}"/>
                  </a:ext>
                </a:extLst>
              </p:cNvPr>
              <p:cNvCxnSpPr>
                <a:cxnSpLocks/>
                <a:stCxn id="27" idx="2"/>
                <a:endCxn id="28" idx="0"/>
              </p:cNvCxnSpPr>
              <p:nvPr/>
            </p:nvCxnSpPr>
            <p:spPr>
              <a:xfrm>
                <a:off x="6705598" y="2700058"/>
                <a:ext cx="1" cy="486582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直線單箭頭接點 33">
                <a:extLst>
                  <a:ext uri="{FF2B5EF4-FFF2-40B4-BE49-F238E27FC236}">
                    <a16:creationId xmlns:a16="http://schemas.microsoft.com/office/drawing/2014/main" id="{A008199B-2F6C-C8F6-41D8-0A574A7E1E1C}"/>
                  </a:ext>
                </a:extLst>
              </p:cNvPr>
              <p:cNvCxnSpPr>
                <a:cxnSpLocks/>
                <a:stCxn id="28" idx="2"/>
                <a:endCxn id="31" idx="0"/>
              </p:cNvCxnSpPr>
              <p:nvPr/>
            </p:nvCxnSpPr>
            <p:spPr>
              <a:xfrm>
                <a:off x="6705599" y="3984624"/>
                <a:ext cx="1" cy="288397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接點: 肘形 34">
                <a:extLst>
                  <a:ext uri="{FF2B5EF4-FFF2-40B4-BE49-F238E27FC236}">
                    <a16:creationId xmlns:a16="http://schemas.microsoft.com/office/drawing/2014/main" id="{9874BDB4-DFFB-C082-D0DB-962CC9D4FD17}"/>
                  </a:ext>
                </a:extLst>
              </p:cNvPr>
              <p:cNvCxnSpPr>
                <a:stCxn id="28" idx="3"/>
                <a:endCxn id="29" idx="0"/>
              </p:cNvCxnSpPr>
              <p:nvPr/>
            </p:nvCxnSpPr>
            <p:spPr>
              <a:xfrm>
                <a:off x="7699374" y="3585632"/>
                <a:ext cx="885825" cy="687389"/>
              </a:xfrm>
              <a:prstGeom prst="bentConnector2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接點: 肘形 35">
                <a:extLst>
                  <a:ext uri="{FF2B5EF4-FFF2-40B4-BE49-F238E27FC236}">
                    <a16:creationId xmlns:a16="http://schemas.microsoft.com/office/drawing/2014/main" id="{A01B2801-2D07-0DF1-7068-15F55EDD9B29}"/>
                  </a:ext>
                </a:extLst>
              </p:cNvPr>
              <p:cNvCxnSpPr>
                <a:cxnSpLocks/>
                <a:stCxn id="28" idx="1"/>
                <a:endCxn id="30" idx="0"/>
              </p:cNvCxnSpPr>
              <p:nvPr/>
            </p:nvCxnSpPr>
            <p:spPr>
              <a:xfrm rot="10800000" flipV="1">
                <a:off x="4826002" y="3585631"/>
                <a:ext cx="885823" cy="687389"/>
              </a:xfrm>
              <a:prstGeom prst="bentConnector2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7" name="文字方塊 36">
                <a:extLst>
                  <a:ext uri="{FF2B5EF4-FFF2-40B4-BE49-F238E27FC236}">
                    <a16:creationId xmlns:a16="http://schemas.microsoft.com/office/drawing/2014/main" id="{E57BF486-35C9-85AB-3665-FD229DF73065}"/>
                  </a:ext>
                </a:extLst>
              </p:cNvPr>
              <p:cNvSpPr txBox="1"/>
              <p:nvPr/>
            </p:nvSpPr>
            <p:spPr>
              <a:xfrm>
                <a:off x="7804347" y="3201470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/>
                  <a:t>01</a:t>
                </a:r>
                <a:endParaRPr lang="zh-TW" altLang="en-US"/>
              </a:p>
            </p:txBody>
          </p:sp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75AD9113-F297-9433-19D8-FD5291D5B2AE}"/>
                  </a:ext>
                </a:extLst>
              </p:cNvPr>
              <p:cNvSpPr txBox="1"/>
              <p:nvPr/>
            </p:nvSpPr>
            <p:spPr>
              <a:xfrm>
                <a:off x="5011736" y="3244334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/>
                  <a:t>10</a:t>
                </a:r>
                <a:endParaRPr lang="zh-TW" altLang="en-US"/>
              </a:p>
            </p:txBody>
          </p:sp>
          <p:sp>
            <p:nvSpPr>
              <p:cNvPr id="39" name="文字方塊 38">
                <a:extLst>
                  <a:ext uri="{FF2B5EF4-FFF2-40B4-BE49-F238E27FC236}">
                    <a16:creationId xmlns:a16="http://schemas.microsoft.com/office/drawing/2014/main" id="{73019512-F903-2CD0-98C2-29E545E8120F}"/>
                  </a:ext>
                </a:extLst>
              </p:cNvPr>
              <p:cNvSpPr txBox="1"/>
              <p:nvPr/>
            </p:nvSpPr>
            <p:spPr>
              <a:xfrm>
                <a:off x="6769297" y="3903688"/>
                <a:ext cx="8835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/>
                  <a:t>00</a:t>
                </a:r>
                <a:r>
                  <a:rPr lang="zh-TW" altLang="en-US"/>
                  <a:t>或</a:t>
                </a:r>
                <a:r>
                  <a:rPr lang="en-US" altLang="zh-TW"/>
                  <a:t>11</a:t>
                </a:r>
                <a:endParaRPr lang="zh-TW" altLang="en-US"/>
              </a:p>
            </p:txBody>
          </p:sp>
          <p:sp>
            <p:nvSpPr>
              <p:cNvPr id="40" name="菱形 39">
                <a:extLst>
                  <a:ext uri="{FF2B5EF4-FFF2-40B4-BE49-F238E27FC236}">
                    <a16:creationId xmlns:a16="http://schemas.microsoft.com/office/drawing/2014/main" id="{3B08BE67-EBFB-470E-BF67-60F59D197466}"/>
                  </a:ext>
                </a:extLst>
              </p:cNvPr>
              <p:cNvSpPr/>
              <p:nvPr/>
            </p:nvSpPr>
            <p:spPr>
              <a:xfrm>
                <a:off x="5808032" y="5145618"/>
                <a:ext cx="1795134" cy="797984"/>
              </a:xfrm>
              <a:prstGeom prst="diamond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/>
                  <a:t>Count = 0</a:t>
                </a:r>
                <a:endParaRPr lang="zh-TW" altLang="en-US"/>
              </a:p>
            </p:txBody>
          </p:sp>
          <p:cxnSp>
            <p:nvCxnSpPr>
              <p:cNvPr id="41" name="直線單箭頭接點 40">
                <a:extLst>
                  <a:ext uri="{FF2B5EF4-FFF2-40B4-BE49-F238E27FC236}">
                    <a16:creationId xmlns:a16="http://schemas.microsoft.com/office/drawing/2014/main" id="{2A21C0CB-5150-FCCC-43E3-67FB607F6870}"/>
                  </a:ext>
                </a:extLst>
              </p:cNvPr>
              <p:cNvCxnSpPr>
                <a:cxnSpLocks/>
                <a:stCxn id="31" idx="2"/>
                <a:endCxn id="40" idx="0"/>
              </p:cNvCxnSpPr>
              <p:nvPr/>
            </p:nvCxnSpPr>
            <p:spPr>
              <a:xfrm flipH="1">
                <a:off x="6705599" y="4857221"/>
                <a:ext cx="1" cy="288397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319E7A1E-A563-7398-435B-A07F05135991}"/>
                  </a:ext>
                </a:extLst>
              </p:cNvPr>
              <p:cNvSpPr/>
              <p:nvPr/>
            </p:nvSpPr>
            <p:spPr>
              <a:xfrm>
                <a:off x="6076949" y="6200775"/>
                <a:ext cx="1257300" cy="5842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結束</a:t>
                </a:r>
              </a:p>
            </p:txBody>
          </p:sp>
          <p:cxnSp>
            <p:nvCxnSpPr>
              <p:cNvPr id="43" name="直線單箭頭接點 42">
                <a:extLst>
                  <a:ext uri="{FF2B5EF4-FFF2-40B4-BE49-F238E27FC236}">
                    <a16:creationId xmlns:a16="http://schemas.microsoft.com/office/drawing/2014/main" id="{167D2574-823E-1E76-9F5C-DCCC974BEEF5}"/>
                  </a:ext>
                </a:extLst>
              </p:cNvPr>
              <p:cNvCxnSpPr>
                <a:cxnSpLocks/>
                <a:stCxn id="40" idx="2"/>
                <a:endCxn id="42" idx="0"/>
              </p:cNvCxnSpPr>
              <p:nvPr/>
            </p:nvCxnSpPr>
            <p:spPr>
              <a:xfrm>
                <a:off x="6705599" y="5943602"/>
                <a:ext cx="0" cy="257173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" name="文字方塊 43">
                <a:extLst>
                  <a:ext uri="{FF2B5EF4-FFF2-40B4-BE49-F238E27FC236}">
                    <a16:creationId xmlns:a16="http://schemas.microsoft.com/office/drawing/2014/main" id="{B11127ED-7D48-EFA8-B679-8377A63AC027}"/>
                  </a:ext>
                </a:extLst>
              </p:cNvPr>
              <p:cNvSpPr txBox="1"/>
              <p:nvPr/>
            </p:nvSpPr>
            <p:spPr>
              <a:xfrm>
                <a:off x="6812175" y="5831443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TW" altLang="en-US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是</a:t>
                </a:r>
              </a:p>
            </p:txBody>
          </p:sp>
          <p:cxnSp>
            <p:nvCxnSpPr>
              <p:cNvPr id="45" name="接點: 肘形 44">
                <a:extLst>
                  <a:ext uri="{FF2B5EF4-FFF2-40B4-BE49-F238E27FC236}">
                    <a16:creationId xmlns:a16="http://schemas.microsoft.com/office/drawing/2014/main" id="{FE051F99-E999-13CD-12B8-25B67B777C86}"/>
                  </a:ext>
                </a:extLst>
              </p:cNvPr>
              <p:cNvCxnSpPr>
                <a:cxnSpLocks/>
                <a:stCxn id="40" idx="1"/>
                <a:endCxn id="28" idx="0"/>
              </p:cNvCxnSpPr>
              <p:nvPr/>
            </p:nvCxnSpPr>
            <p:spPr>
              <a:xfrm rot="10800000" flipH="1">
                <a:off x="5808031" y="3186640"/>
                <a:ext cx="897567" cy="2357970"/>
              </a:xfrm>
              <a:prstGeom prst="bentConnector4">
                <a:avLst>
                  <a:gd name="adj1" fmla="val -256918"/>
                  <a:gd name="adj2" fmla="val 113465"/>
                </a:avLst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886858A6-4797-0A49-B545-11A69557904C}"/>
                  </a:ext>
                </a:extLst>
              </p:cNvPr>
              <p:cNvSpPr txBox="1"/>
              <p:nvPr/>
            </p:nvSpPr>
            <p:spPr>
              <a:xfrm>
                <a:off x="5352367" y="514561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TW" altLang="en-US">
                    <a:solidFill>
                      <a:schemeClr val="dk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否</a:t>
                </a:r>
              </a:p>
            </p:txBody>
          </p:sp>
        </p:grpSp>
        <p:cxnSp>
          <p:nvCxnSpPr>
            <p:cNvPr id="8" name="接點: 肘形 7">
              <a:extLst>
                <a:ext uri="{FF2B5EF4-FFF2-40B4-BE49-F238E27FC236}">
                  <a16:creationId xmlns:a16="http://schemas.microsoft.com/office/drawing/2014/main" id="{A082EDFE-5967-1A82-5D33-5C758BC5CF3C}"/>
                </a:ext>
              </a:extLst>
            </p:cNvPr>
            <p:cNvCxnSpPr>
              <a:stCxn id="29" idx="2"/>
              <a:endCxn id="40" idx="0"/>
            </p:cNvCxnSpPr>
            <p:nvPr/>
          </p:nvCxnSpPr>
          <p:spPr>
            <a:xfrm rot="5400000">
              <a:off x="7209101" y="3867944"/>
              <a:ext cx="288397" cy="1879600"/>
            </a:xfrm>
            <a:prstGeom prst="bentConnector3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接點: 肘形 10">
              <a:extLst>
                <a:ext uri="{FF2B5EF4-FFF2-40B4-BE49-F238E27FC236}">
                  <a16:creationId xmlns:a16="http://schemas.microsoft.com/office/drawing/2014/main" id="{FBE214BA-5832-5208-2835-F6DA071BF405}"/>
                </a:ext>
              </a:extLst>
            </p:cNvPr>
            <p:cNvCxnSpPr>
              <a:cxnSpLocks/>
              <a:stCxn id="30" idx="2"/>
              <a:endCxn id="40" idx="0"/>
            </p:cNvCxnSpPr>
            <p:nvPr/>
          </p:nvCxnSpPr>
          <p:spPr>
            <a:xfrm rot="16200000" flipH="1">
              <a:off x="5329502" y="3867945"/>
              <a:ext cx="288397" cy="1879598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5097BBB0-C816-89D5-2801-BA7E0D4A5DF4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2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14621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21">
            <a:extLst>
              <a:ext uri="{FF2B5EF4-FFF2-40B4-BE49-F238E27FC236}">
                <a16:creationId xmlns:a16="http://schemas.microsoft.com/office/drawing/2014/main" id="{4DC928DD-D514-EBD9-EBE5-0CD1BB005611}"/>
              </a:ext>
            </a:extLst>
          </p:cNvPr>
          <p:cNvSpPr txBox="1"/>
          <p:nvPr/>
        </p:nvSpPr>
        <p:spPr>
          <a:xfrm>
            <a:off x="4987609" y="2580252"/>
            <a:ext cx="4519038" cy="830781"/>
          </a:xfrm>
          <a:prstGeom prst="rect">
            <a:avLst/>
          </a:prstGeom>
          <a:noFill/>
        </p:spPr>
        <p:txBody>
          <a:bodyPr wrap="square" lIns="91243" tIns="45613" rIns="91243" bIns="45613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TW" altLang="en-US"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自 我 簡 介</a:t>
            </a:r>
            <a:endParaRPr lang="zh-CN" altLang="en-US" sz="4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5">
            <a:extLst>
              <a:ext uri="{FF2B5EF4-FFF2-40B4-BE49-F238E27FC236}">
                <a16:creationId xmlns:a16="http://schemas.microsoft.com/office/drawing/2014/main" id="{94F5BED4-A968-78FC-F50E-C732080AD138}"/>
              </a:ext>
            </a:extLst>
          </p:cNvPr>
          <p:cNvCxnSpPr/>
          <p:nvPr/>
        </p:nvCxnSpPr>
        <p:spPr>
          <a:xfrm>
            <a:off x="5231110" y="3446566"/>
            <a:ext cx="451904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群組 1">
            <a:extLst>
              <a:ext uri="{FF2B5EF4-FFF2-40B4-BE49-F238E27FC236}">
                <a16:creationId xmlns:a16="http://schemas.microsoft.com/office/drawing/2014/main" id="{FF5A921B-F817-E17B-0EF2-92E0AD8D35AF}"/>
              </a:ext>
            </a:extLst>
          </p:cNvPr>
          <p:cNvGrpSpPr/>
          <p:nvPr/>
        </p:nvGrpSpPr>
        <p:grpSpPr>
          <a:xfrm>
            <a:off x="2" y="2203724"/>
            <a:ext cx="12211918" cy="1664078"/>
            <a:chOff x="1" y="1650482"/>
            <a:chExt cx="9160131" cy="1248221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B8E9F120-4A06-C36B-24F0-E05FD8F860A1}"/>
                </a:ext>
              </a:extLst>
            </p:cNvPr>
            <p:cNvSpPr/>
            <p:nvPr/>
          </p:nvSpPr>
          <p:spPr>
            <a:xfrm>
              <a:off x="1" y="1666961"/>
              <a:ext cx="1853934" cy="1215263"/>
            </a:xfrm>
            <a:prstGeom prst="rect">
              <a:avLst/>
            </a:prstGeom>
            <a:solidFill>
              <a:srgbClr val="4F81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" name="圆角矩形 15">
              <a:extLst>
                <a:ext uri="{FF2B5EF4-FFF2-40B4-BE49-F238E27FC236}">
                  <a16:creationId xmlns:a16="http://schemas.microsoft.com/office/drawing/2014/main" id="{F776F01F-721C-BE2F-2B91-EDF752AF7F41}"/>
                </a:ext>
              </a:extLst>
            </p:cNvPr>
            <p:cNvSpPr/>
            <p:nvPr/>
          </p:nvSpPr>
          <p:spPr>
            <a:xfrm>
              <a:off x="2713260" y="1666961"/>
              <a:ext cx="6286080" cy="1215263"/>
            </a:xfrm>
            <a:prstGeom prst="roundRect">
              <a:avLst/>
            </a:prstGeom>
            <a:solidFill>
              <a:srgbClr val="4F81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51793D39-B90B-692D-4B84-41EF7728EFF5}"/>
                </a:ext>
              </a:extLst>
            </p:cNvPr>
            <p:cNvSpPr/>
            <p:nvPr/>
          </p:nvSpPr>
          <p:spPr>
            <a:xfrm>
              <a:off x="3709220" y="1666961"/>
              <a:ext cx="5450912" cy="12152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" name="TextBox 17">
              <a:extLst>
                <a:ext uri="{FF2B5EF4-FFF2-40B4-BE49-F238E27FC236}">
                  <a16:creationId xmlns:a16="http://schemas.microsoft.com/office/drawing/2014/main" id="{FA93205C-9F1C-A036-274B-51B771AB0563}"/>
                </a:ext>
              </a:extLst>
            </p:cNvPr>
            <p:cNvSpPr txBox="1"/>
            <p:nvPr/>
          </p:nvSpPr>
          <p:spPr>
            <a:xfrm flipH="1">
              <a:off x="2821729" y="1889872"/>
              <a:ext cx="765700" cy="746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866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  <a:endParaRPr lang="id-ID" sz="5866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" name="文本框 9">
              <a:extLst>
                <a:ext uri="{FF2B5EF4-FFF2-40B4-BE49-F238E27FC236}">
                  <a16:creationId xmlns:a16="http://schemas.microsoft.com/office/drawing/2014/main" id="{D972B3DD-D94E-2F6A-499B-F6E7C4C605C2}"/>
                </a:ext>
              </a:extLst>
            </p:cNvPr>
            <p:cNvSpPr txBox="1"/>
            <p:nvPr/>
          </p:nvSpPr>
          <p:spPr>
            <a:xfrm>
              <a:off x="3789617" y="2032637"/>
              <a:ext cx="5328827" cy="521824"/>
            </a:xfrm>
            <a:prstGeom prst="rect">
              <a:avLst/>
            </a:prstGeom>
            <a:noFill/>
          </p:spPr>
          <p:txBody>
            <a:bodyPr wrap="square" lIns="68552" tIns="34276" rIns="68552" bIns="34276" rtlCol="0">
              <a:spAutoFit/>
            </a:bodyPr>
            <a:lstStyle/>
            <a:p>
              <a:pPr marL="0" lvl="1">
                <a:lnSpc>
                  <a:spcPts val="4800"/>
                </a:lnSpc>
              </a:pPr>
              <a:r>
                <a:rPr lang="zh-TW" altLang="en-US" sz="5400" b="1">
                  <a:solidFill>
                    <a:srgbClr val="666666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+mj-cs"/>
                </a:rPr>
                <a:t>自 我 簡 介</a:t>
              </a:r>
              <a:endParaRPr lang="en-US" altLang="zh-CN" sz="5400" b="1">
                <a:solidFill>
                  <a:srgbClr val="66666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endParaRPr>
            </a:p>
          </p:txBody>
        </p:sp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C1EE3993-3146-57D4-7111-4216A4678D3C}"/>
                </a:ext>
              </a:extLst>
            </p:cNvPr>
            <p:cNvGrpSpPr/>
            <p:nvPr/>
          </p:nvGrpSpPr>
          <p:grpSpPr>
            <a:xfrm>
              <a:off x="1106481" y="1650482"/>
              <a:ext cx="1494907" cy="1248221"/>
              <a:chOff x="2064628" y="1325189"/>
              <a:chExt cx="1494907" cy="1248221"/>
            </a:xfrm>
          </p:grpSpPr>
          <p:grpSp>
            <p:nvGrpSpPr>
              <p:cNvPr id="10" name="组合 158">
                <a:extLst>
                  <a:ext uri="{FF2B5EF4-FFF2-40B4-BE49-F238E27FC236}">
                    <a16:creationId xmlns:a16="http://schemas.microsoft.com/office/drawing/2014/main" id="{D432ECCE-53E8-3283-5459-0FFE1E8F3500}"/>
                  </a:ext>
                </a:extLst>
              </p:cNvPr>
              <p:cNvGrpSpPr/>
              <p:nvPr/>
            </p:nvGrpSpPr>
            <p:grpSpPr>
              <a:xfrm>
                <a:off x="2064628" y="1325189"/>
                <a:ext cx="1384430" cy="1248221"/>
                <a:chOff x="3720691" y="2824413"/>
                <a:chExt cx="1341120" cy="1209172"/>
              </a:xfrm>
            </p:grpSpPr>
            <p:sp>
              <p:nvSpPr>
                <p:cNvPr id="16" name="Freeform 5">
                  <a:extLst>
                    <a:ext uri="{FF2B5EF4-FFF2-40B4-BE49-F238E27FC236}">
                      <a16:creationId xmlns:a16="http://schemas.microsoft.com/office/drawing/2014/main" id="{868607C7-8959-2D96-2DD8-4A845F4023E6}"/>
                    </a:ext>
                  </a:extLst>
                </p:cNvPr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04" tIns="45702" rIns="91404" bIns="45702" numCol="1" anchor="t" anchorCtr="0" compatLnSpc="1"/>
                <a:lstStyle/>
                <a:p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6" name="Freeform 5">
                  <a:extLst>
                    <a:ext uri="{FF2B5EF4-FFF2-40B4-BE49-F238E27FC236}">
                      <a16:creationId xmlns:a16="http://schemas.microsoft.com/office/drawing/2014/main" id="{7FCB913D-E60D-F1A9-E773-912BAED2A295}"/>
                    </a:ext>
                  </a:extLst>
                </p:cNvPr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04" tIns="45702" rIns="91404" bIns="45702" numCol="1" anchor="t" anchorCtr="0" compatLnSpc="1"/>
                <a:lstStyle/>
                <a:p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sp>
            <p:nvSpPr>
              <p:cNvPr id="11" name="Freeform 5">
                <a:extLst>
                  <a:ext uri="{FF2B5EF4-FFF2-40B4-BE49-F238E27FC236}">
                    <a16:creationId xmlns:a16="http://schemas.microsoft.com/office/drawing/2014/main" id="{B6604E49-95A1-D6D7-65F7-10AA073B8906}"/>
                  </a:ext>
                </a:extLst>
              </p:cNvPr>
              <p:cNvSpPr/>
              <p:nvPr/>
            </p:nvSpPr>
            <p:spPr bwMode="auto">
              <a:xfrm rot="1855731">
                <a:off x="2159429" y="1410663"/>
                <a:ext cx="1194827" cy="1077274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zh-CN" altLang="en-US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grpSp>
            <p:nvGrpSpPr>
              <p:cNvPr id="12" name="组合 168">
                <a:extLst>
                  <a:ext uri="{FF2B5EF4-FFF2-40B4-BE49-F238E27FC236}">
                    <a16:creationId xmlns:a16="http://schemas.microsoft.com/office/drawing/2014/main" id="{A42E42B0-09D4-0DC5-3DFF-2AEDA090FE03}"/>
                  </a:ext>
                </a:extLst>
              </p:cNvPr>
              <p:cNvGrpSpPr/>
              <p:nvPr/>
            </p:nvGrpSpPr>
            <p:grpSpPr>
              <a:xfrm>
                <a:off x="3350801" y="1415591"/>
                <a:ext cx="208734" cy="138347"/>
                <a:chOff x="9482595" y="2565731"/>
                <a:chExt cx="278384" cy="184511"/>
              </a:xfrm>
            </p:grpSpPr>
            <p:sp>
              <p:nvSpPr>
                <p:cNvPr id="14" name="椭圆 169">
                  <a:extLst>
                    <a:ext uri="{FF2B5EF4-FFF2-40B4-BE49-F238E27FC236}">
                      <a16:creationId xmlns:a16="http://schemas.microsoft.com/office/drawing/2014/main" id="{E51BB7C1-D8E2-FBB4-B2FD-F70AC2C320E0}"/>
                    </a:ext>
                  </a:extLst>
                </p:cNvPr>
                <p:cNvSpPr/>
                <p:nvPr/>
              </p:nvSpPr>
              <p:spPr>
                <a:xfrm>
                  <a:off x="9482595" y="2565731"/>
                  <a:ext cx="71376" cy="7137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15" name="椭圆 170">
                  <a:extLst>
                    <a:ext uri="{FF2B5EF4-FFF2-40B4-BE49-F238E27FC236}">
                      <a16:creationId xmlns:a16="http://schemas.microsoft.com/office/drawing/2014/main" id="{396C32EC-8776-D064-9442-5F2877767C7B}"/>
                    </a:ext>
                  </a:extLst>
                </p:cNvPr>
                <p:cNvSpPr/>
                <p:nvPr/>
              </p:nvSpPr>
              <p:spPr>
                <a:xfrm>
                  <a:off x="9625979" y="2615242"/>
                  <a:ext cx="135000" cy="135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sp>
            <p:nvSpPr>
              <p:cNvPr id="13" name="Freeform 261">
                <a:extLst>
                  <a:ext uri="{FF2B5EF4-FFF2-40B4-BE49-F238E27FC236}">
                    <a16:creationId xmlns:a16="http://schemas.microsoft.com/office/drawing/2014/main" id="{E7090877-B424-2A73-D0B4-84B9B40E5975}"/>
                  </a:ext>
                </a:extLst>
              </p:cNvPr>
              <p:cNvSpPr/>
              <p:nvPr/>
            </p:nvSpPr>
            <p:spPr bwMode="auto">
              <a:xfrm>
                <a:off x="2487524" y="1699212"/>
                <a:ext cx="509408" cy="509408"/>
              </a:xfrm>
              <a:custGeom>
                <a:avLst/>
                <a:gdLst>
                  <a:gd name="T0" fmla="*/ 84 w 86"/>
                  <a:gd name="T1" fmla="*/ 13 h 86"/>
                  <a:gd name="T2" fmla="*/ 74 w 86"/>
                  <a:gd name="T3" fmla="*/ 1 h 86"/>
                  <a:gd name="T4" fmla="*/ 72 w 86"/>
                  <a:gd name="T5" fmla="*/ 1 h 86"/>
                  <a:gd name="T6" fmla="*/ 71 w 86"/>
                  <a:gd name="T7" fmla="*/ 1 h 86"/>
                  <a:gd name="T8" fmla="*/ 69 w 86"/>
                  <a:gd name="T9" fmla="*/ 4 h 86"/>
                  <a:gd name="T10" fmla="*/ 69 w 86"/>
                  <a:gd name="T11" fmla="*/ 10 h 86"/>
                  <a:gd name="T12" fmla="*/ 59 w 86"/>
                  <a:gd name="T13" fmla="*/ 10 h 86"/>
                  <a:gd name="T14" fmla="*/ 59 w 86"/>
                  <a:gd name="T15" fmla="*/ 1 h 86"/>
                  <a:gd name="T16" fmla="*/ 58 w 86"/>
                  <a:gd name="T17" fmla="*/ 0 h 86"/>
                  <a:gd name="T18" fmla="*/ 46 w 86"/>
                  <a:gd name="T19" fmla="*/ 0 h 86"/>
                  <a:gd name="T20" fmla="*/ 45 w 86"/>
                  <a:gd name="T21" fmla="*/ 1 h 86"/>
                  <a:gd name="T22" fmla="*/ 45 w 86"/>
                  <a:gd name="T23" fmla="*/ 10 h 86"/>
                  <a:gd name="T24" fmla="*/ 44 w 86"/>
                  <a:gd name="T25" fmla="*/ 13 h 86"/>
                  <a:gd name="T26" fmla="*/ 44 w 86"/>
                  <a:gd name="T27" fmla="*/ 21 h 86"/>
                  <a:gd name="T28" fmla="*/ 45 w 86"/>
                  <a:gd name="T29" fmla="*/ 24 h 86"/>
                  <a:gd name="T30" fmla="*/ 45 w 86"/>
                  <a:gd name="T31" fmla="*/ 27 h 86"/>
                  <a:gd name="T32" fmla="*/ 37 w 86"/>
                  <a:gd name="T33" fmla="*/ 27 h 86"/>
                  <a:gd name="T34" fmla="*/ 37 w 86"/>
                  <a:gd name="T35" fmla="*/ 21 h 86"/>
                  <a:gd name="T36" fmla="*/ 34 w 86"/>
                  <a:gd name="T37" fmla="*/ 18 h 86"/>
                  <a:gd name="T38" fmla="*/ 32 w 86"/>
                  <a:gd name="T39" fmla="*/ 18 h 86"/>
                  <a:gd name="T40" fmla="*/ 29 w 86"/>
                  <a:gd name="T41" fmla="*/ 18 h 86"/>
                  <a:gd name="T42" fmla="*/ 3 w 86"/>
                  <a:gd name="T43" fmla="*/ 30 h 86"/>
                  <a:gd name="T44" fmla="*/ 0 w 86"/>
                  <a:gd name="T45" fmla="*/ 34 h 86"/>
                  <a:gd name="T46" fmla="*/ 3 w 86"/>
                  <a:gd name="T47" fmla="*/ 38 h 86"/>
                  <a:gd name="T48" fmla="*/ 29 w 86"/>
                  <a:gd name="T49" fmla="*/ 50 h 86"/>
                  <a:gd name="T50" fmla="*/ 31 w 86"/>
                  <a:gd name="T51" fmla="*/ 51 h 86"/>
                  <a:gd name="T52" fmla="*/ 34 w 86"/>
                  <a:gd name="T53" fmla="*/ 50 h 86"/>
                  <a:gd name="T54" fmla="*/ 37 w 86"/>
                  <a:gd name="T55" fmla="*/ 47 h 86"/>
                  <a:gd name="T56" fmla="*/ 37 w 86"/>
                  <a:gd name="T57" fmla="*/ 42 h 86"/>
                  <a:gd name="T58" fmla="*/ 45 w 86"/>
                  <a:gd name="T59" fmla="*/ 42 h 86"/>
                  <a:gd name="T60" fmla="*/ 45 w 86"/>
                  <a:gd name="T61" fmla="*/ 85 h 86"/>
                  <a:gd name="T62" fmla="*/ 46 w 86"/>
                  <a:gd name="T63" fmla="*/ 86 h 86"/>
                  <a:gd name="T64" fmla="*/ 58 w 86"/>
                  <a:gd name="T65" fmla="*/ 86 h 86"/>
                  <a:gd name="T66" fmla="*/ 59 w 86"/>
                  <a:gd name="T67" fmla="*/ 85 h 86"/>
                  <a:gd name="T68" fmla="*/ 59 w 86"/>
                  <a:gd name="T69" fmla="*/ 41 h 86"/>
                  <a:gd name="T70" fmla="*/ 62 w 86"/>
                  <a:gd name="T71" fmla="*/ 38 h 86"/>
                  <a:gd name="T72" fmla="*/ 62 w 86"/>
                  <a:gd name="T73" fmla="*/ 30 h 86"/>
                  <a:gd name="T74" fmla="*/ 59 w 86"/>
                  <a:gd name="T75" fmla="*/ 27 h 86"/>
                  <a:gd name="T76" fmla="*/ 59 w 86"/>
                  <a:gd name="T77" fmla="*/ 25 h 86"/>
                  <a:gd name="T78" fmla="*/ 69 w 86"/>
                  <a:gd name="T79" fmla="*/ 25 h 86"/>
                  <a:gd name="T80" fmla="*/ 69 w 86"/>
                  <a:gd name="T81" fmla="*/ 30 h 86"/>
                  <a:gd name="T82" fmla="*/ 71 w 86"/>
                  <a:gd name="T83" fmla="*/ 33 h 86"/>
                  <a:gd name="T84" fmla="*/ 73 w 86"/>
                  <a:gd name="T85" fmla="*/ 34 h 86"/>
                  <a:gd name="T86" fmla="*/ 74 w 86"/>
                  <a:gd name="T87" fmla="*/ 33 h 86"/>
                  <a:gd name="T88" fmla="*/ 84 w 86"/>
                  <a:gd name="T89" fmla="*/ 21 h 86"/>
                  <a:gd name="T90" fmla="*/ 86 w 86"/>
                  <a:gd name="T91" fmla="*/ 17 h 86"/>
                  <a:gd name="T92" fmla="*/ 84 w 86"/>
                  <a:gd name="T93" fmla="*/ 1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6" h="86">
                    <a:moveTo>
                      <a:pt x="84" y="13"/>
                    </a:moveTo>
                    <a:cubicBezTo>
                      <a:pt x="74" y="1"/>
                      <a:pt x="74" y="1"/>
                      <a:pt x="74" y="1"/>
                    </a:cubicBezTo>
                    <a:cubicBezTo>
                      <a:pt x="73" y="1"/>
                      <a:pt x="73" y="1"/>
                      <a:pt x="72" y="1"/>
                    </a:cubicBezTo>
                    <a:cubicBezTo>
                      <a:pt x="72" y="1"/>
                      <a:pt x="71" y="1"/>
                      <a:pt x="71" y="1"/>
                    </a:cubicBezTo>
                    <a:cubicBezTo>
                      <a:pt x="70" y="2"/>
                      <a:pt x="69" y="3"/>
                      <a:pt x="69" y="4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9" y="1"/>
                      <a:pt x="59" y="1"/>
                      <a:pt x="59" y="1"/>
                    </a:cubicBezTo>
                    <a:cubicBezTo>
                      <a:pt x="59" y="1"/>
                      <a:pt x="59" y="0"/>
                      <a:pt x="5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5" y="1"/>
                      <a:pt x="45" y="1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4" y="11"/>
                      <a:pt x="44" y="12"/>
                      <a:pt x="44" y="13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2"/>
                      <a:pt x="44" y="23"/>
                      <a:pt x="45" y="24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0"/>
                      <a:pt x="36" y="19"/>
                      <a:pt x="34" y="18"/>
                    </a:cubicBezTo>
                    <a:cubicBezTo>
                      <a:pt x="34" y="18"/>
                      <a:pt x="33" y="18"/>
                      <a:pt x="32" y="18"/>
                    </a:cubicBezTo>
                    <a:cubicBezTo>
                      <a:pt x="31" y="18"/>
                      <a:pt x="30" y="18"/>
                      <a:pt x="29" y="18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1" y="31"/>
                      <a:pt x="0" y="33"/>
                      <a:pt x="0" y="34"/>
                    </a:cubicBezTo>
                    <a:cubicBezTo>
                      <a:pt x="0" y="36"/>
                      <a:pt x="1" y="38"/>
                      <a:pt x="3" y="38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51"/>
                      <a:pt x="30" y="51"/>
                      <a:pt x="31" y="51"/>
                    </a:cubicBezTo>
                    <a:cubicBezTo>
                      <a:pt x="32" y="51"/>
                      <a:pt x="33" y="51"/>
                      <a:pt x="34" y="50"/>
                    </a:cubicBezTo>
                    <a:cubicBezTo>
                      <a:pt x="36" y="50"/>
                      <a:pt x="37" y="48"/>
                      <a:pt x="37" y="47"/>
                    </a:cubicBezTo>
                    <a:cubicBezTo>
                      <a:pt x="37" y="42"/>
                      <a:pt x="37" y="42"/>
                      <a:pt x="37" y="42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5" y="85"/>
                      <a:pt x="45" y="85"/>
                      <a:pt x="45" y="85"/>
                    </a:cubicBezTo>
                    <a:cubicBezTo>
                      <a:pt x="45" y="86"/>
                      <a:pt x="45" y="86"/>
                      <a:pt x="46" y="86"/>
                    </a:cubicBezTo>
                    <a:cubicBezTo>
                      <a:pt x="58" y="86"/>
                      <a:pt x="58" y="86"/>
                      <a:pt x="58" y="86"/>
                    </a:cubicBezTo>
                    <a:cubicBezTo>
                      <a:pt x="59" y="86"/>
                      <a:pt x="59" y="86"/>
                      <a:pt x="59" y="85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61" y="41"/>
                      <a:pt x="62" y="40"/>
                      <a:pt x="62" y="38"/>
                    </a:cubicBezTo>
                    <a:cubicBezTo>
                      <a:pt x="62" y="30"/>
                      <a:pt x="62" y="30"/>
                      <a:pt x="62" y="30"/>
                    </a:cubicBezTo>
                    <a:cubicBezTo>
                      <a:pt x="62" y="29"/>
                      <a:pt x="61" y="28"/>
                      <a:pt x="59" y="27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69" y="25"/>
                      <a:pt x="69" y="25"/>
                      <a:pt x="69" y="25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1"/>
                      <a:pt x="70" y="33"/>
                      <a:pt x="71" y="33"/>
                    </a:cubicBezTo>
                    <a:cubicBezTo>
                      <a:pt x="71" y="34"/>
                      <a:pt x="72" y="34"/>
                      <a:pt x="73" y="34"/>
                    </a:cubicBezTo>
                    <a:cubicBezTo>
                      <a:pt x="73" y="34"/>
                      <a:pt x="74" y="34"/>
                      <a:pt x="74" y="33"/>
                    </a:cubicBezTo>
                    <a:cubicBezTo>
                      <a:pt x="84" y="21"/>
                      <a:pt x="84" y="21"/>
                      <a:pt x="84" y="21"/>
                    </a:cubicBezTo>
                    <a:cubicBezTo>
                      <a:pt x="85" y="21"/>
                      <a:pt x="86" y="19"/>
                      <a:pt x="86" y="17"/>
                    </a:cubicBezTo>
                    <a:cubicBezTo>
                      <a:pt x="86" y="16"/>
                      <a:pt x="85" y="14"/>
                      <a:pt x="84" y="1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089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/>
    </mc:Choice>
    <mc:Fallback xmlns=""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5" y="62410"/>
            <a:ext cx="5334942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硬體架構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98D783C0-5BE1-BA25-818C-97D38B141331}"/>
              </a:ext>
            </a:extLst>
          </p:cNvPr>
          <p:cNvGrpSpPr/>
          <p:nvPr/>
        </p:nvGrpSpPr>
        <p:grpSpPr>
          <a:xfrm>
            <a:off x="545560" y="1157777"/>
            <a:ext cx="11035332" cy="4985799"/>
            <a:chOff x="607771" y="1472923"/>
            <a:chExt cx="11035332" cy="498579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46E4B60C-AFBD-DDBD-0E7B-CB3508EEC698}"/>
                </a:ext>
              </a:extLst>
            </p:cNvPr>
            <p:cNvSpPr/>
            <p:nvPr/>
          </p:nvSpPr>
          <p:spPr>
            <a:xfrm>
              <a:off x="1433372" y="1472923"/>
              <a:ext cx="9323668" cy="49857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110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06A412A-F81E-665B-60C9-35264F8DEFB2}"/>
                </a:ext>
              </a:extLst>
            </p:cNvPr>
            <p:cNvSpPr/>
            <p:nvPr/>
          </p:nvSpPr>
          <p:spPr>
            <a:xfrm>
              <a:off x="2116454" y="3427605"/>
              <a:ext cx="1265348" cy="59724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600"/>
                <a:t>Mem A</a:t>
              </a:r>
              <a:endParaRPr lang="zh-TW" altLang="en-US" sz="160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900CE0B-35FE-3269-B6C8-1CC6280E696F}"/>
                </a:ext>
              </a:extLst>
            </p:cNvPr>
            <p:cNvSpPr/>
            <p:nvPr/>
          </p:nvSpPr>
          <p:spPr>
            <a:xfrm>
              <a:off x="2116454" y="4280973"/>
              <a:ext cx="1265348" cy="59724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600"/>
                <a:t>Mem B</a:t>
              </a:r>
              <a:endParaRPr lang="zh-TW" altLang="en-US" sz="160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9F6112F-D49B-A66E-E62D-CAF251965219}"/>
                </a:ext>
              </a:extLst>
            </p:cNvPr>
            <p:cNvSpPr/>
            <p:nvPr/>
          </p:nvSpPr>
          <p:spPr>
            <a:xfrm>
              <a:off x="8468697" y="3826166"/>
              <a:ext cx="1265348" cy="59724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600"/>
                <a:t>Mem C</a:t>
              </a:r>
              <a:endParaRPr lang="zh-TW" altLang="en-US" sz="160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EE5895D-2340-16EA-CF9D-E6D40B894109}"/>
                </a:ext>
              </a:extLst>
            </p:cNvPr>
            <p:cNvSpPr/>
            <p:nvPr/>
          </p:nvSpPr>
          <p:spPr>
            <a:xfrm>
              <a:off x="4267865" y="4200926"/>
              <a:ext cx="951157" cy="444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100">
                  <a:latin typeface="Roboto" panose="02000000000000000000" pitchFamily="2" charset="0"/>
                </a:rPr>
                <a:t>booth multiplier</a:t>
              </a:r>
              <a:endParaRPr lang="zh-TW" altLang="en-US" sz="110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2966FA12-E102-A2D3-B419-721B6C7DCB2A}"/>
                </a:ext>
              </a:extLst>
            </p:cNvPr>
            <p:cNvSpPr/>
            <p:nvPr/>
          </p:nvSpPr>
          <p:spPr>
            <a:xfrm>
              <a:off x="4267866" y="2561193"/>
              <a:ext cx="951157" cy="444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100">
                  <a:latin typeface="Roboto" panose="02000000000000000000" pitchFamily="2" charset="0"/>
                </a:rPr>
                <a:t>booth multiplier</a:t>
              </a:r>
              <a:endParaRPr lang="zh-TW" altLang="en-US" sz="110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50DDB816-1A4B-9F9D-8391-5E6B3BD09777}"/>
                </a:ext>
              </a:extLst>
            </p:cNvPr>
            <p:cNvSpPr/>
            <p:nvPr/>
          </p:nvSpPr>
          <p:spPr>
            <a:xfrm>
              <a:off x="4267864" y="5294584"/>
              <a:ext cx="951157" cy="444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100">
                  <a:latin typeface="Roboto" panose="02000000000000000000" pitchFamily="2" charset="0"/>
                </a:rPr>
                <a:t>booth multiplier</a:t>
              </a:r>
              <a:endParaRPr lang="zh-TW" altLang="en-US" sz="110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1F0CF03-8EDD-FF7E-8C70-003629D2D379}"/>
                </a:ext>
              </a:extLst>
            </p:cNvPr>
            <p:cNvSpPr/>
            <p:nvPr/>
          </p:nvSpPr>
          <p:spPr>
            <a:xfrm>
              <a:off x="4267868" y="2016258"/>
              <a:ext cx="951157" cy="444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100">
                  <a:latin typeface="Roboto" panose="02000000000000000000" pitchFamily="2" charset="0"/>
                </a:rPr>
                <a:t>booth multiplier</a:t>
              </a:r>
              <a:endParaRPr lang="zh-TW" altLang="en-US" sz="110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2702042-FB12-2FFA-0314-123D95E72CD8}"/>
                </a:ext>
              </a:extLst>
            </p:cNvPr>
            <p:cNvSpPr/>
            <p:nvPr/>
          </p:nvSpPr>
          <p:spPr>
            <a:xfrm>
              <a:off x="4267864" y="4748776"/>
              <a:ext cx="951157" cy="444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100">
                  <a:latin typeface="Roboto" panose="02000000000000000000" pitchFamily="2" charset="0"/>
                </a:rPr>
                <a:t>booth multiplier</a:t>
              </a:r>
              <a:endParaRPr lang="zh-TW" altLang="en-US" sz="110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5F09E423-C39C-1D24-3C9F-35B2A3A5CAF2}"/>
                </a:ext>
              </a:extLst>
            </p:cNvPr>
            <p:cNvSpPr/>
            <p:nvPr/>
          </p:nvSpPr>
          <p:spPr>
            <a:xfrm>
              <a:off x="4267866" y="3109674"/>
              <a:ext cx="951157" cy="444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100">
                  <a:latin typeface="Roboto" panose="02000000000000000000" pitchFamily="2" charset="0"/>
                </a:rPr>
                <a:t>booth multiplier</a:t>
              </a:r>
              <a:endParaRPr lang="zh-TW" altLang="en-US" sz="110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EB01E26-9DD4-8B4D-939F-3151C8413C4A}"/>
                </a:ext>
              </a:extLst>
            </p:cNvPr>
            <p:cNvSpPr/>
            <p:nvPr/>
          </p:nvSpPr>
          <p:spPr>
            <a:xfrm>
              <a:off x="4267864" y="5839396"/>
              <a:ext cx="951157" cy="444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100">
                  <a:latin typeface="Roboto" panose="02000000000000000000" pitchFamily="2" charset="0"/>
                </a:rPr>
                <a:t>booth multiplier</a:t>
              </a:r>
              <a:endParaRPr lang="zh-TW" altLang="en-US" sz="110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0A135E7F-03AC-5289-20CC-DB69EF93BE44}"/>
                </a:ext>
              </a:extLst>
            </p:cNvPr>
            <p:cNvSpPr/>
            <p:nvPr/>
          </p:nvSpPr>
          <p:spPr>
            <a:xfrm>
              <a:off x="4267865" y="3658156"/>
              <a:ext cx="951157" cy="444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100">
                  <a:latin typeface="Roboto" panose="02000000000000000000" pitchFamily="2" charset="0"/>
                </a:rPr>
                <a:t>booth multiplier</a:t>
              </a:r>
              <a:endParaRPr lang="zh-TW" altLang="en-US" sz="1100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B7DF6A7-0F17-C633-A804-B0F522E8AD79}"/>
                </a:ext>
              </a:extLst>
            </p:cNvPr>
            <p:cNvSpPr/>
            <p:nvPr/>
          </p:nvSpPr>
          <p:spPr>
            <a:xfrm>
              <a:off x="7059761" y="3901132"/>
              <a:ext cx="951157" cy="444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100">
                  <a:latin typeface="Roboto" panose="02000000000000000000" pitchFamily="2" charset="0"/>
                </a:rPr>
                <a:t>ACC</a:t>
              </a:r>
              <a:endParaRPr lang="zh-TW" altLang="en-US" sz="1100"/>
            </a:p>
          </p:txBody>
        </p:sp>
        <p:sp>
          <p:nvSpPr>
            <p:cNvPr id="25" name="梯形 24">
              <a:extLst>
                <a:ext uri="{FF2B5EF4-FFF2-40B4-BE49-F238E27FC236}">
                  <a16:creationId xmlns:a16="http://schemas.microsoft.com/office/drawing/2014/main" id="{229773C5-AA12-A36B-8E95-5D2EBB9A4DEE}"/>
                </a:ext>
              </a:extLst>
            </p:cNvPr>
            <p:cNvSpPr/>
            <p:nvPr/>
          </p:nvSpPr>
          <p:spPr>
            <a:xfrm rot="5400000">
              <a:off x="5785561" y="3877546"/>
              <a:ext cx="1126067" cy="506776"/>
            </a:xfrm>
            <a:prstGeom prst="trapezoid">
              <a:avLst>
                <a:gd name="adj" fmla="val 33352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100"/>
                <a:t>MUX</a:t>
              </a:r>
              <a:endParaRPr lang="zh-TW" altLang="en-US" sz="1100"/>
            </a:p>
          </p:txBody>
        </p:sp>
        <p:cxnSp>
          <p:nvCxnSpPr>
            <p:cNvPr id="26" name="接點: 肘形 25">
              <a:extLst>
                <a:ext uri="{FF2B5EF4-FFF2-40B4-BE49-F238E27FC236}">
                  <a16:creationId xmlns:a16="http://schemas.microsoft.com/office/drawing/2014/main" id="{FB906478-374A-4716-87D6-FE5813A9B60E}"/>
                </a:ext>
              </a:extLst>
            </p:cNvPr>
            <p:cNvCxnSpPr>
              <a:cxnSpLocks/>
              <a:stCxn id="19" idx="3"/>
              <a:endCxn id="25" idx="2"/>
            </p:cNvCxnSpPr>
            <p:nvPr/>
          </p:nvCxnSpPr>
          <p:spPr>
            <a:xfrm>
              <a:off x="5219024" y="2238741"/>
              <a:ext cx="876182" cy="1892193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接點: 肘形 26">
              <a:extLst>
                <a:ext uri="{FF2B5EF4-FFF2-40B4-BE49-F238E27FC236}">
                  <a16:creationId xmlns:a16="http://schemas.microsoft.com/office/drawing/2014/main" id="{AC29A9DA-B638-1ED5-E931-79B892F09894}"/>
                </a:ext>
              </a:extLst>
            </p:cNvPr>
            <p:cNvCxnSpPr>
              <a:cxnSpLocks/>
              <a:stCxn id="17" idx="3"/>
              <a:endCxn id="25" idx="2"/>
            </p:cNvCxnSpPr>
            <p:nvPr/>
          </p:nvCxnSpPr>
          <p:spPr>
            <a:xfrm>
              <a:off x="5219022" y="2783676"/>
              <a:ext cx="876184" cy="1347258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接點: 肘形 27">
              <a:extLst>
                <a:ext uri="{FF2B5EF4-FFF2-40B4-BE49-F238E27FC236}">
                  <a16:creationId xmlns:a16="http://schemas.microsoft.com/office/drawing/2014/main" id="{72022C78-9CAA-8729-E9CE-C03D32BD80E4}"/>
                </a:ext>
              </a:extLst>
            </p:cNvPr>
            <p:cNvCxnSpPr>
              <a:cxnSpLocks/>
              <a:stCxn id="21" idx="3"/>
              <a:endCxn id="25" idx="2"/>
            </p:cNvCxnSpPr>
            <p:nvPr/>
          </p:nvCxnSpPr>
          <p:spPr>
            <a:xfrm>
              <a:off x="5219022" y="3332158"/>
              <a:ext cx="876184" cy="798776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接點: 肘形 28">
              <a:extLst>
                <a:ext uri="{FF2B5EF4-FFF2-40B4-BE49-F238E27FC236}">
                  <a16:creationId xmlns:a16="http://schemas.microsoft.com/office/drawing/2014/main" id="{61B263B9-A501-0249-0F56-000ECC75BCBA}"/>
                </a:ext>
              </a:extLst>
            </p:cNvPr>
            <p:cNvCxnSpPr>
              <a:cxnSpLocks/>
              <a:stCxn id="23" idx="3"/>
              <a:endCxn id="25" idx="2"/>
            </p:cNvCxnSpPr>
            <p:nvPr/>
          </p:nvCxnSpPr>
          <p:spPr>
            <a:xfrm>
              <a:off x="5219022" y="3880640"/>
              <a:ext cx="876185" cy="250294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接點: 肘形 29">
              <a:extLst>
                <a:ext uri="{FF2B5EF4-FFF2-40B4-BE49-F238E27FC236}">
                  <a16:creationId xmlns:a16="http://schemas.microsoft.com/office/drawing/2014/main" id="{F84275CC-99D6-3CF0-CF4F-B7C47A4074CF}"/>
                </a:ext>
              </a:extLst>
            </p:cNvPr>
            <p:cNvCxnSpPr>
              <a:cxnSpLocks/>
              <a:stCxn id="16" idx="3"/>
              <a:endCxn id="25" idx="2"/>
            </p:cNvCxnSpPr>
            <p:nvPr/>
          </p:nvCxnSpPr>
          <p:spPr>
            <a:xfrm flipV="1">
              <a:off x="5219022" y="4130934"/>
              <a:ext cx="876185" cy="292476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接點: 肘形 30">
              <a:extLst>
                <a:ext uri="{FF2B5EF4-FFF2-40B4-BE49-F238E27FC236}">
                  <a16:creationId xmlns:a16="http://schemas.microsoft.com/office/drawing/2014/main" id="{160B8BB4-C3F2-E362-EF4D-E22FDC5A8464}"/>
                </a:ext>
              </a:extLst>
            </p:cNvPr>
            <p:cNvCxnSpPr>
              <a:cxnSpLocks/>
              <a:stCxn id="20" idx="3"/>
              <a:endCxn id="25" idx="2"/>
            </p:cNvCxnSpPr>
            <p:nvPr/>
          </p:nvCxnSpPr>
          <p:spPr>
            <a:xfrm flipV="1">
              <a:off x="5219020" y="4130934"/>
              <a:ext cx="876186" cy="840326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接點: 肘形 34">
              <a:extLst>
                <a:ext uri="{FF2B5EF4-FFF2-40B4-BE49-F238E27FC236}">
                  <a16:creationId xmlns:a16="http://schemas.microsoft.com/office/drawing/2014/main" id="{BA0BB229-624D-4105-B60A-C703C26C03E7}"/>
                </a:ext>
              </a:extLst>
            </p:cNvPr>
            <p:cNvCxnSpPr>
              <a:cxnSpLocks/>
              <a:stCxn id="18" idx="3"/>
              <a:endCxn id="25" idx="2"/>
            </p:cNvCxnSpPr>
            <p:nvPr/>
          </p:nvCxnSpPr>
          <p:spPr>
            <a:xfrm flipV="1">
              <a:off x="5219020" y="4130934"/>
              <a:ext cx="876186" cy="1386133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接點: 肘形 35">
              <a:extLst>
                <a:ext uri="{FF2B5EF4-FFF2-40B4-BE49-F238E27FC236}">
                  <a16:creationId xmlns:a16="http://schemas.microsoft.com/office/drawing/2014/main" id="{0E4A9EC3-8E96-113C-2661-24F1E3ABE2A7}"/>
                </a:ext>
              </a:extLst>
            </p:cNvPr>
            <p:cNvCxnSpPr>
              <a:cxnSpLocks/>
              <a:stCxn id="22" idx="3"/>
              <a:endCxn id="25" idx="2"/>
            </p:cNvCxnSpPr>
            <p:nvPr/>
          </p:nvCxnSpPr>
          <p:spPr>
            <a:xfrm flipV="1">
              <a:off x="5219020" y="4130934"/>
              <a:ext cx="876186" cy="1930946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接點 36">
              <a:extLst>
                <a:ext uri="{FF2B5EF4-FFF2-40B4-BE49-F238E27FC236}">
                  <a16:creationId xmlns:a16="http://schemas.microsoft.com/office/drawing/2014/main" id="{99A764DA-0ADA-12E4-CA18-A1FBAA5F7EF9}"/>
                </a:ext>
              </a:extLst>
            </p:cNvPr>
            <p:cNvCxnSpPr>
              <a:stCxn id="25" idx="0"/>
              <a:endCxn id="24" idx="1"/>
            </p:cNvCxnSpPr>
            <p:nvPr/>
          </p:nvCxnSpPr>
          <p:spPr>
            <a:xfrm flipV="1">
              <a:off x="6601982" y="4123616"/>
              <a:ext cx="457778" cy="731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接點: 肘形 37">
              <a:extLst>
                <a:ext uri="{FF2B5EF4-FFF2-40B4-BE49-F238E27FC236}">
                  <a16:creationId xmlns:a16="http://schemas.microsoft.com/office/drawing/2014/main" id="{5F5EC9A8-7991-6037-B8CE-4DF5CE9A0EA9}"/>
                </a:ext>
              </a:extLst>
            </p:cNvPr>
            <p:cNvCxnSpPr>
              <a:cxnSpLocks/>
              <a:stCxn id="12" idx="3"/>
              <a:endCxn id="19" idx="1"/>
            </p:cNvCxnSpPr>
            <p:nvPr/>
          </p:nvCxnSpPr>
          <p:spPr>
            <a:xfrm flipV="1">
              <a:off x="3381802" y="2238742"/>
              <a:ext cx="886066" cy="1487485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接點: 肘形 38">
              <a:extLst>
                <a:ext uri="{FF2B5EF4-FFF2-40B4-BE49-F238E27FC236}">
                  <a16:creationId xmlns:a16="http://schemas.microsoft.com/office/drawing/2014/main" id="{BDF26EA1-C2B6-5B65-6564-E318A1C3F296}"/>
                </a:ext>
              </a:extLst>
            </p:cNvPr>
            <p:cNvCxnSpPr>
              <a:cxnSpLocks/>
              <a:stCxn id="12" idx="3"/>
              <a:endCxn id="17" idx="1"/>
            </p:cNvCxnSpPr>
            <p:nvPr/>
          </p:nvCxnSpPr>
          <p:spPr>
            <a:xfrm flipV="1">
              <a:off x="3381802" y="2783677"/>
              <a:ext cx="886064" cy="942550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接點: 肘形 39">
              <a:extLst>
                <a:ext uri="{FF2B5EF4-FFF2-40B4-BE49-F238E27FC236}">
                  <a16:creationId xmlns:a16="http://schemas.microsoft.com/office/drawing/2014/main" id="{8407BB46-A2C7-87C0-FCA4-F39F8FFF1C22}"/>
                </a:ext>
              </a:extLst>
            </p:cNvPr>
            <p:cNvCxnSpPr>
              <a:cxnSpLocks/>
              <a:stCxn id="12" idx="3"/>
              <a:endCxn id="21" idx="1"/>
            </p:cNvCxnSpPr>
            <p:nvPr/>
          </p:nvCxnSpPr>
          <p:spPr>
            <a:xfrm flipV="1">
              <a:off x="3381802" y="3332157"/>
              <a:ext cx="886064" cy="394069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接點: 肘形 40">
              <a:extLst>
                <a:ext uri="{FF2B5EF4-FFF2-40B4-BE49-F238E27FC236}">
                  <a16:creationId xmlns:a16="http://schemas.microsoft.com/office/drawing/2014/main" id="{FDDE5673-F0DE-775E-80D4-1FCC8FB864BB}"/>
                </a:ext>
              </a:extLst>
            </p:cNvPr>
            <p:cNvCxnSpPr>
              <a:cxnSpLocks/>
              <a:stCxn id="12" idx="3"/>
              <a:endCxn id="23" idx="1"/>
            </p:cNvCxnSpPr>
            <p:nvPr/>
          </p:nvCxnSpPr>
          <p:spPr>
            <a:xfrm>
              <a:off x="3381801" y="3726227"/>
              <a:ext cx="886063" cy="154413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接點: 肘形 41">
              <a:extLst>
                <a:ext uri="{FF2B5EF4-FFF2-40B4-BE49-F238E27FC236}">
                  <a16:creationId xmlns:a16="http://schemas.microsoft.com/office/drawing/2014/main" id="{B2769078-7299-BA48-83FB-FE48D53C8BB8}"/>
                </a:ext>
              </a:extLst>
            </p:cNvPr>
            <p:cNvCxnSpPr>
              <a:cxnSpLocks/>
              <a:stCxn id="12" idx="3"/>
              <a:endCxn id="16" idx="1"/>
            </p:cNvCxnSpPr>
            <p:nvPr/>
          </p:nvCxnSpPr>
          <p:spPr>
            <a:xfrm>
              <a:off x="3381801" y="3726226"/>
              <a:ext cx="886063" cy="697183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接點: 肘形 42">
              <a:extLst>
                <a:ext uri="{FF2B5EF4-FFF2-40B4-BE49-F238E27FC236}">
                  <a16:creationId xmlns:a16="http://schemas.microsoft.com/office/drawing/2014/main" id="{65BE6968-7831-DF09-8DAD-47DAEEFFF10E}"/>
                </a:ext>
              </a:extLst>
            </p:cNvPr>
            <p:cNvCxnSpPr>
              <a:cxnSpLocks/>
              <a:stCxn id="12" idx="3"/>
              <a:endCxn id="20" idx="1"/>
            </p:cNvCxnSpPr>
            <p:nvPr/>
          </p:nvCxnSpPr>
          <p:spPr>
            <a:xfrm>
              <a:off x="3381802" y="3726227"/>
              <a:ext cx="886062" cy="1245033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接點: 肘形 43">
              <a:extLst>
                <a:ext uri="{FF2B5EF4-FFF2-40B4-BE49-F238E27FC236}">
                  <a16:creationId xmlns:a16="http://schemas.microsoft.com/office/drawing/2014/main" id="{E26DB0D5-2C46-E0BE-4E9F-895811B7FC16}"/>
                </a:ext>
              </a:extLst>
            </p:cNvPr>
            <p:cNvCxnSpPr>
              <a:cxnSpLocks/>
              <a:stCxn id="18" idx="1"/>
              <a:endCxn id="12" idx="3"/>
            </p:cNvCxnSpPr>
            <p:nvPr/>
          </p:nvCxnSpPr>
          <p:spPr>
            <a:xfrm rot="10800000">
              <a:off x="3381803" y="3726226"/>
              <a:ext cx="886062" cy="1790841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接點: 肘形 44">
              <a:extLst>
                <a:ext uri="{FF2B5EF4-FFF2-40B4-BE49-F238E27FC236}">
                  <a16:creationId xmlns:a16="http://schemas.microsoft.com/office/drawing/2014/main" id="{C3ABC8E7-03C1-E7C5-0CD8-D7786030FE65}"/>
                </a:ext>
              </a:extLst>
            </p:cNvPr>
            <p:cNvCxnSpPr>
              <a:cxnSpLocks/>
              <a:stCxn id="12" idx="3"/>
              <a:endCxn id="22" idx="1"/>
            </p:cNvCxnSpPr>
            <p:nvPr/>
          </p:nvCxnSpPr>
          <p:spPr>
            <a:xfrm>
              <a:off x="3381802" y="3726227"/>
              <a:ext cx="886062" cy="2335653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接點: 肘形 46">
              <a:extLst>
                <a:ext uri="{FF2B5EF4-FFF2-40B4-BE49-F238E27FC236}">
                  <a16:creationId xmlns:a16="http://schemas.microsoft.com/office/drawing/2014/main" id="{7231B031-79D2-5145-5E00-BAE4B84E2C1A}"/>
                </a:ext>
              </a:extLst>
            </p:cNvPr>
            <p:cNvCxnSpPr>
              <a:cxnSpLocks/>
              <a:stCxn id="13" idx="3"/>
              <a:endCxn id="19" idx="1"/>
            </p:cNvCxnSpPr>
            <p:nvPr/>
          </p:nvCxnSpPr>
          <p:spPr>
            <a:xfrm flipV="1">
              <a:off x="3381802" y="2238741"/>
              <a:ext cx="886066" cy="2340853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接點: 肘形 47">
              <a:extLst>
                <a:ext uri="{FF2B5EF4-FFF2-40B4-BE49-F238E27FC236}">
                  <a16:creationId xmlns:a16="http://schemas.microsoft.com/office/drawing/2014/main" id="{FAC7F6C0-CC12-A2D7-5A15-5961CBB8B98B}"/>
                </a:ext>
              </a:extLst>
            </p:cNvPr>
            <p:cNvCxnSpPr>
              <a:cxnSpLocks/>
              <a:stCxn id="13" idx="3"/>
              <a:endCxn id="22" idx="1"/>
            </p:cNvCxnSpPr>
            <p:nvPr/>
          </p:nvCxnSpPr>
          <p:spPr>
            <a:xfrm>
              <a:off x="3381802" y="4579594"/>
              <a:ext cx="886062" cy="1482285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接點: 肘形 48">
              <a:extLst>
                <a:ext uri="{FF2B5EF4-FFF2-40B4-BE49-F238E27FC236}">
                  <a16:creationId xmlns:a16="http://schemas.microsoft.com/office/drawing/2014/main" id="{1A7DC9D0-B0F4-DA98-DF8A-284250A8CF68}"/>
                </a:ext>
              </a:extLst>
            </p:cNvPr>
            <p:cNvCxnSpPr>
              <a:cxnSpLocks/>
              <a:stCxn id="13" idx="3"/>
              <a:endCxn id="18" idx="1"/>
            </p:cNvCxnSpPr>
            <p:nvPr/>
          </p:nvCxnSpPr>
          <p:spPr>
            <a:xfrm>
              <a:off x="3381802" y="4579595"/>
              <a:ext cx="886062" cy="937473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接點: 肘形 49">
              <a:extLst>
                <a:ext uri="{FF2B5EF4-FFF2-40B4-BE49-F238E27FC236}">
                  <a16:creationId xmlns:a16="http://schemas.microsoft.com/office/drawing/2014/main" id="{4A9290D9-28F9-9D54-ABA5-EB7E9BAA848D}"/>
                </a:ext>
              </a:extLst>
            </p:cNvPr>
            <p:cNvCxnSpPr>
              <a:cxnSpLocks/>
              <a:stCxn id="13" idx="3"/>
              <a:endCxn id="16" idx="1"/>
            </p:cNvCxnSpPr>
            <p:nvPr/>
          </p:nvCxnSpPr>
          <p:spPr>
            <a:xfrm flipV="1">
              <a:off x="3381801" y="4423410"/>
              <a:ext cx="886063" cy="156185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接點: 肘形 50">
              <a:extLst>
                <a:ext uri="{FF2B5EF4-FFF2-40B4-BE49-F238E27FC236}">
                  <a16:creationId xmlns:a16="http://schemas.microsoft.com/office/drawing/2014/main" id="{CAF0D302-C17B-8404-E41F-FF189A7D663D}"/>
                </a:ext>
              </a:extLst>
            </p:cNvPr>
            <p:cNvCxnSpPr>
              <a:cxnSpLocks/>
              <a:stCxn id="13" idx="3"/>
              <a:endCxn id="23" idx="1"/>
            </p:cNvCxnSpPr>
            <p:nvPr/>
          </p:nvCxnSpPr>
          <p:spPr>
            <a:xfrm flipV="1">
              <a:off x="3381801" y="3880639"/>
              <a:ext cx="886063" cy="698955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接點: 肘形 51">
              <a:extLst>
                <a:ext uri="{FF2B5EF4-FFF2-40B4-BE49-F238E27FC236}">
                  <a16:creationId xmlns:a16="http://schemas.microsoft.com/office/drawing/2014/main" id="{E4E17AC8-D92D-1091-2B6D-85CDCBC94A61}"/>
                </a:ext>
              </a:extLst>
            </p:cNvPr>
            <p:cNvCxnSpPr>
              <a:cxnSpLocks/>
              <a:stCxn id="13" idx="3"/>
              <a:endCxn id="21" idx="1"/>
            </p:cNvCxnSpPr>
            <p:nvPr/>
          </p:nvCxnSpPr>
          <p:spPr>
            <a:xfrm flipV="1">
              <a:off x="3381802" y="3332158"/>
              <a:ext cx="886064" cy="1247437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接點: 肘形 52">
              <a:extLst>
                <a:ext uri="{FF2B5EF4-FFF2-40B4-BE49-F238E27FC236}">
                  <a16:creationId xmlns:a16="http://schemas.microsoft.com/office/drawing/2014/main" id="{5D1F9DC6-8801-CFDA-EDEA-89DD6D424AAE}"/>
                </a:ext>
              </a:extLst>
            </p:cNvPr>
            <p:cNvCxnSpPr>
              <a:cxnSpLocks/>
              <a:stCxn id="13" idx="3"/>
              <a:endCxn id="17" idx="1"/>
            </p:cNvCxnSpPr>
            <p:nvPr/>
          </p:nvCxnSpPr>
          <p:spPr>
            <a:xfrm flipV="1">
              <a:off x="3381802" y="2783676"/>
              <a:ext cx="886064" cy="1795918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接點 53">
              <a:extLst>
                <a:ext uri="{FF2B5EF4-FFF2-40B4-BE49-F238E27FC236}">
                  <a16:creationId xmlns:a16="http://schemas.microsoft.com/office/drawing/2014/main" id="{62586173-0CF6-2463-D037-4940DFB1D0D6}"/>
                </a:ext>
              </a:extLst>
            </p:cNvPr>
            <p:cNvCxnSpPr>
              <a:cxnSpLocks/>
              <a:stCxn id="24" idx="3"/>
              <a:endCxn id="15" idx="1"/>
            </p:cNvCxnSpPr>
            <p:nvPr/>
          </p:nvCxnSpPr>
          <p:spPr>
            <a:xfrm>
              <a:off x="8010918" y="4123615"/>
              <a:ext cx="457778" cy="11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2ED9F83E-6CA9-AEC5-72D5-97CBFC41F248}"/>
                </a:ext>
              </a:extLst>
            </p:cNvPr>
            <p:cNvSpPr/>
            <p:nvPr/>
          </p:nvSpPr>
          <p:spPr>
            <a:xfrm>
              <a:off x="6902664" y="2306484"/>
              <a:ext cx="1265348" cy="59724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600"/>
                <a:t>Controller</a:t>
              </a:r>
              <a:endParaRPr lang="zh-TW" altLang="en-US"/>
            </a:p>
          </p:txBody>
        </p:sp>
        <p:cxnSp>
          <p:nvCxnSpPr>
            <p:cNvPr id="56" name="直線接點 55">
              <a:extLst>
                <a:ext uri="{FF2B5EF4-FFF2-40B4-BE49-F238E27FC236}">
                  <a16:creationId xmlns:a16="http://schemas.microsoft.com/office/drawing/2014/main" id="{F8677C74-AEF2-E9D1-FA6C-512E8B1CCBFA}"/>
                </a:ext>
              </a:extLst>
            </p:cNvPr>
            <p:cNvCxnSpPr>
              <a:stCxn id="55" idx="2"/>
              <a:endCxn id="24" idx="0"/>
            </p:cNvCxnSpPr>
            <p:nvPr/>
          </p:nvCxnSpPr>
          <p:spPr>
            <a:xfrm>
              <a:off x="7535339" y="2903727"/>
              <a:ext cx="1" cy="99740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接點: 肘形 56">
              <a:extLst>
                <a:ext uri="{FF2B5EF4-FFF2-40B4-BE49-F238E27FC236}">
                  <a16:creationId xmlns:a16="http://schemas.microsoft.com/office/drawing/2014/main" id="{0A8BEE5C-4432-DCD7-9957-3EE3625BF0C2}"/>
                </a:ext>
              </a:extLst>
            </p:cNvPr>
            <p:cNvCxnSpPr>
              <a:cxnSpLocks/>
              <a:stCxn id="55" idx="2"/>
              <a:endCxn id="15" idx="0"/>
            </p:cNvCxnSpPr>
            <p:nvPr/>
          </p:nvCxnSpPr>
          <p:spPr>
            <a:xfrm rot="16200000" flipH="1">
              <a:off x="7857136" y="2581929"/>
              <a:ext cx="922439" cy="1566032"/>
            </a:xfrm>
            <a:prstGeom prst="bentConnector3">
              <a:avLst>
                <a:gd name="adj1" fmla="val 40610"/>
              </a:avLst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接點: 肘形 57">
              <a:extLst>
                <a:ext uri="{FF2B5EF4-FFF2-40B4-BE49-F238E27FC236}">
                  <a16:creationId xmlns:a16="http://schemas.microsoft.com/office/drawing/2014/main" id="{920F6A84-6B86-1D76-74AA-B3F102832C0B}"/>
                </a:ext>
              </a:extLst>
            </p:cNvPr>
            <p:cNvCxnSpPr>
              <a:cxnSpLocks/>
              <a:stCxn id="55" idx="2"/>
              <a:endCxn id="25" idx="1"/>
            </p:cNvCxnSpPr>
            <p:nvPr/>
          </p:nvCxnSpPr>
          <p:spPr>
            <a:xfrm rot="5400000">
              <a:off x="6567626" y="2684697"/>
              <a:ext cx="748684" cy="1186744"/>
            </a:xfrm>
            <a:prstGeom prst="bentConnector3">
              <a:avLst>
                <a:gd name="adj1" fmla="val 50000"/>
              </a:avLst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接點: 肘形 58">
              <a:extLst>
                <a:ext uri="{FF2B5EF4-FFF2-40B4-BE49-F238E27FC236}">
                  <a16:creationId xmlns:a16="http://schemas.microsoft.com/office/drawing/2014/main" id="{9E6BA15D-6135-C0E7-6014-7B5511ABAE14}"/>
                </a:ext>
              </a:extLst>
            </p:cNvPr>
            <p:cNvCxnSpPr>
              <a:cxnSpLocks/>
              <a:stCxn id="25" idx="1"/>
            </p:cNvCxnSpPr>
            <p:nvPr/>
          </p:nvCxnSpPr>
          <p:spPr>
            <a:xfrm rot="16200000" flipV="1">
              <a:off x="3630334" y="934150"/>
              <a:ext cx="1837055" cy="3599466"/>
            </a:xfrm>
            <a:prstGeom prst="bentConnector2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直線接點 59">
              <a:extLst>
                <a:ext uri="{FF2B5EF4-FFF2-40B4-BE49-F238E27FC236}">
                  <a16:creationId xmlns:a16="http://schemas.microsoft.com/office/drawing/2014/main" id="{76C26770-E589-B6B9-DB5C-8BA6C9F1FAE7}"/>
                </a:ext>
              </a:extLst>
            </p:cNvPr>
            <p:cNvCxnSpPr>
              <a:stCxn id="19" idx="0"/>
            </p:cNvCxnSpPr>
            <p:nvPr/>
          </p:nvCxnSpPr>
          <p:spPr>
            <a:xfrm flipH="1" flipV="1">
              <a:off x="4743442" y="1815357"/>
              <a:ext cx="5" cy="200901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直線接點 60">
              <a:extLst>
                <a:ext uri="{FF2B5EF4-FFF2-40B4-BE49-F238E27FC236}">
                  <a16:creationId xmlns:a16="http://schemas.microsoft.com/office/drawing/2014/main" id="{A0E7462D-7FFE-3250-DAF5-CBB0E3B2E6B0}"/>
                </a:ext>
              </a:extLst>
            </p:cNvPr>
            <p:cNvCxnSpPr>
              <a:cxnSpLocks/>
              <a:stCxn id="12" idx="2"/>
              <a:endCxn id="13" idx="0"/>
            </p:cNvCxnSpPr>
            <p:nvPr/>
          </p:nvCxnSpPr>
          <p:spPr>
            <a:xfrm>
              <a:off x="2749128" y="4024847"/>
              <a:ext cx="0" cy="25612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直線接點 61">
              <a:extLst>
                <a:ext uri="{FF2B5EF4-FFF2-40B4-BE49-F238E27FC236}">
                  <a16:creationId xmlns:a16="http://schemas.microsoft.com/office/drawing/2014/main" id="{DCECD057-DDBC-CD9B-C298-912C72D6DF2D}"/>
                </a:ext>
              </a:extLst>
            </p:cNvPr>
            <p:cNvCxnSpPr>
              <a:cxnSpLocks/>
              <a:stCxn id="19" idx="2"/>
              <a:endCxn id="17" idx="0"/>
            </p:cNvCxnSpPr>
            <p:nvPr/>
          </p:nvCxnSpPr>
          <p:spPr>
            <a:xfrm flipH="1">
              <a:off x="4743444" y="2461225"/>
              <a:ext cx="2" cy="9996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直線接點 62">
              <a:extLst>
                <a:ext uri="{FF2B5EF4-FFF2-40B4-BE49-F238E27FC236}">
                  <a16:creationId xmlns:a16="http://schemas.microsoft.com/office/drawing/2014/main" id="{E3BCB1C6-0902-8EB8-F2BB-E84AD1CFFD4B}"/>
                </a:ext>
              </a:extLst>
            </p:cNvPr>
            <p:cNvCxnSpPr>
              <a:cxnSpLocks/>
              <a:stCxn id="17" idx="2"/>
              <a:endCxn id="21" idx="0"/>
            </p:cNvCxnSpPr>
            <p:nvPr/>
          </p:nvCxnSpPr>
          <p:spPr>
            <a:xfrm>
              <a:off x="4743444" y="3006159"/>
              <a:ext cx="0" cy="10351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直線接點 63">
              <a:extLst>
                <a:ext uri="{FF2B5EF4-FFF2-40B4-BE49-F238E27FC236}">
                  <a16:creationId xmlns:a16="http://schemas.microsoft.com/office/drawing/2014/main" id="{8C496088-7DA6-EB80-20F6-26576AD1FD0A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 flipH="1">
              <a:off x="4743442" y="3554641"/>
              <a:ext cx="3" cy="8976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直線接點 64">
              <a:extLst>
                <a:ext uri="{FF2B5EF4-FFF2-40B4-BE49-F238E27FC236}">
                  <a16:creationId xmlns:a16="http://schemas.microsoft.com/office/drawing/2014/main" id="{8B8B488C-590B-E745-203C-AFFB6F5C864F}"/>
                </a:ext>
              </a:extLst>
            </p:cNvPr>
            <p:cNvCxnSpPr>
              <a:cxnSpLocks/>
              <a:stCxn id="23" idx="2"/>
              <a:endCxn id="16" idx="0"/>
            </p:cNvCxnSpPr>
            <p:nvPr/>
          </p:nvCxnSpPr>
          <p:spPr>
            <a:xfrm>
              <a:off x="4743443" y="4103122"/>
              <a:ext cx="0" cy="97803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直線接點 65">
              <a:extLst>
                <a:ext uri="{FF2B5EF4-FFF2-40B4-BE49-F238E27FC236}">
                  <a16:creationId xmlns:a16="http://schemas.microsoft.com/office/drawing/2014/main" id="{067DF7A3-F722-39B9-4320-97BE741A1952}"/>
                </a:ext>
              </a:extLst>
            </p:cNvPr>
            <p:cNvCxnSpPr>
              <a:cxnSpLocks/>
              <a:stCxn id="16" idx="2"/>
              <a:endCxn id="20" idx="0"/>
            </p:cNvCxnSpPr>
            <p:nvPr/>
          </p:nvCxnSpPr>
          <p:spPr>
            <a:xfrm flipH="1">
              <a:off x="4743443" y="4645892"/>
              <a:ext cx="1" cy="102883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接點 66">
              <a:extLst>
                <a:ext uri="{FF2B5EF4-FFF2-40B4-BE49-F238E27FC236}">
                  <a16:creationId xmlns:a16="http://schemas.microsoft.com/office/drawing/2014/main" id="{884DCA20-8035-8D43-6FE6-173404F39B3C}"/>
                </a:ext>
              </a:extLst>
            </p:cNvPr>
            <p:cNvCxnSpPr>
              <a:cxnSpLocks/>
              <a:stCxn id="20" idx="2"/>
              <a:endCxn id="18" idx="0"/>
            </p:cNvCxnSpPr>
            <p:nvPr/>
          </p:nvCxnSpPr>
          <p:spPr>
            <a:xfrm>
              <a:off x="4743442" y="5193742"/>
              <a:ext cx="0" cy="100841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直線接點 67">
              <a:extLst>
                <a:ext uri="{FF2B5EF4-FFF2-40B4-BE49-F238E27FC236}">
                  <a16:creationId xmlns:a16="http://schemas.microsoft.com/office/drawing/2014/main" id="{CF7C339F-DFC8-CAA9-BFFD-D57BBF02CD45}"/>
                </a:ext>
              </a:extLst>
            </p:cNvPr>
            <p:cNvCxnSpPr>
              <a:cxnSpLocks/>
              <a:stCxn id="18" idx="2"/>
              <a:endCxn id="22" idx="0"/>
            </p:cNvCxnSpPr>
            <p:nvPr/>
          </p:nvCxnSpPr>
          <p:spPr>
            <a:xfrm>
              <a:off x="4743442" y="5739550"/>
              <a:ext cx="0" cy="9984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72F1605F-3CEC-FA50-4679-62D298593742}"/>
                </a:ext>
              </a:extLst>
            </p:cNvPr>
            <p:cNvCxnSpPr>
              <a:cxnSpLocks/>
              <a:stCxn id="55" idx="3"/>
            </p:cNvCxnSpPr>
            <p:nvPr/>
          </p:nvCxnSpPr>
          <p:spPr>
            <a:xfrm>
              <a:off x="8168012" y="2605105"/>
              <a:ext cx="347509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0" name="文字方塊 69">
              <a:extLst>
                <a:ext uri="{FF2B5EF4-FFF2-40B4-BE49-F238E27FC236}">
                  <a16:creationId xmlns:a16="http://schemas.microsoft.com/office/drawing/2014/main" id="{276386ED-7688-2A7F-81D6-D44971A3F347}"/>
                </a:ext>
              </a:extLst>
            </p:cNvPr>
            <p:cNvSpPr txBox="1"/>
            <p:nvPr/>
          </p:nvSpPr>
          <p:spPr>
            <a:xfrm>
              <a:off x="705647" y="4063191"/>
              <a:ext cx="359347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/>
                <a:t>in</a:t>
              </a:r>
              <a:endParaRPr lang="zh-TW" altLang="en-US"/>
            </a:p>
          </p:txBody>
        </p:sp>
        <p:cxnSp>
          <p:nvCxnSpPr>
            <p:cNvPr id="71" name="直線單箭頭接點 70">
              <a:extLst>
                <a:ext uri="{FF2B5EF4-FFF2-40B4-BE49-F238E27FC236}">
                  <a16:creationId xmlns:a16="http://schemas.microsoft.com/office/drawing/2014/main" id="{B09B0C1C-9F0E-20D8-651B-234C5514037B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9734044" y="4124788"/>
              <a:ext cx="1899178" cy="614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文字方塊 71">
              <a:extLst>
                <a:ext uri="{FF2B5EF4-FFF2-40B4-BE49-F238E27FC236}">
                  <a16:creationId xmlns:a16="http://schemas.microsoft.com/office/drawing/2014/main" id="{4877CF8A-D7C3-478C-EE49-FC00533DFDDA}"/>
                </a:ext>
              </a:extLst>
            </p:cNvPr>
            <p:cNvSpPr txBox="1"/>
            <p:nvPr/>
          </p:nvSpPr>
          <p:spPr>
            <a:xfrm>
              <a:off x="10883323" y="3716490"/>
              <a:ext cx="505201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/>
                <a:t>out</a:t>
              </a:r>
              <a:endParaRPr lang="zh-TW" altLang="en-US"/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848CDA39-7917-23C5-0B62-2B3E8A3CB58F}"/>
                </a:ext>
              </a:extLst>
            </p:cNvPr>
            <p:cNvSpPr/>
            <p:nvPr/>
          </p:nvSpPr>
          <p:spPr>
            <a:xfrm>
              <a:off x="2116454" y="5193743"/>
              <a:ext cx="1265348" cy="59724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600"/>
                <a:t>Mem A,B</a:t>
              </a:r>
            </a:p>
            <a:p>
              <a:pPr algn="ctr"/>
              <a:r>
                <a:rPr lang="en-US" altLang="zh-TW" sz="1600"/>
                <a:t>Controller</a:t>
              </a:r>
              <a:endParaRPr lang="zh-TW" altLang="en-US"/>
            </a:p>
          </p:txBody>
        </p:sp>
        <p:cxnSp>
          <p:nvCxnSpPr>
            <p:cNvPr id="74" name="直線接點 73">
              <a:extLst>
                <a:ext uri="{FF2B5EF4-FFF2-40B4-BE49-F238E27FC236}">
                  <a16:creationId xmlns:a16="http://schemas.microsoft.com/office/drawing/2014/main" id="{E7FEC34A-99F6-3F27-FF8D-BEFF24382343}"/>
                </a:ext>
              </a:extLst>
            </p:cNvPr>
            <p:cNvCxnSpPr>
              <a:cxnSpLocks/>
              <a:endCxn id="73" idx="0"/>
            </p:cNvCxnSpPr>
            <p:nvPr/>
          </p:nvCxnSpPr>
          <p:spPr>
            <a:xfrm>
              <a:off x="2749128" y="4878215"/>
              <a:ext cx="0" cy="31552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直線接點 74">
              <a:extLst>
                <a:ext uri="{FF2B5EF4-FFF2-40B4-BE49-F238E27FC236}">
                  <a16:creationId xmlns:a16="http://schemas.microsoft.com/office/drawing/2014/main" id="{EDC96E30-0CDA-2BBE-9A8F-7EC6F664322D}"/>
                </a:ext>
              </a:extLst>
            </p:cNvPr>
            <p:cNvCxnSpPr>
              <a:cxnSpLocks/>
              <a:endCxn id="12" idx="0"/>
            </p:cNvCxnSpPr>
            <p:nvPr/>
          </p:nvCxnSpPr>
          <p:spPr>
            <a:xfrm>
              <a:off x="2749128" y="1815354"/>
              <a:ext cx="0" cy="161225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6" name="文字方塊 75">
              <a:extLst>
                <a:ext uri="{FF2B5EF4-FFF2-40B4-BE49-F238E27FC236}">
                  <a16:creationId xmlns:a16="http://schemas.microsoft.com/office/drawing/2014/main" id="{F3657E76-6824-0490-B250-8A184E026C56}"/>
                </a:ext>
              </a:extLst>
            </p:cNvPr>
            <p:cNvSpPr txBox="1"/>
            <p:nvPr/>
          </p:nvSpPr>
          <p:spPr>
            <a:xfrm>
              <a:off x="10881871" y="2216315"/>
              <a:ext cx="623616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/>
                <a:t>valid</a:t>
              </a:r>
              <a:endParaRPr lang="zh-TW" altLang="en-US"/>
            </a:p>
          </p:txBody>
        </p:sp>
        <p:sp>
          <p:nvSpPr>
            <p:cNvPr id="77" name="文字方塊 76">
              <a:extLst>
                <a:ext uri="{FF2B5EF4-FFF2-40B4-BE49-F238E27FC236}">
                  <a16:creationId xmlns:a16="http://schemas.microsoft.com/office/drawing/2014/main" id="{81DAF062-1516-61CB-3FE3-81B220DABB21}"/>
                </a:ext>
              </a:extLst>
            </p:cNvPr>
            <p:cNvSpPr txBox="1"/>
            <p:nvPr/>
          </p:nvSpPr>
          <p:spPr>
            <a:xfrm>
              <a:off x="630664" y="5471410"/>
              <a:ext cx="588546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err="1"/>
                <a:t>cmd</a:t>
              </a:r>
              <a:endParaRPr lang="zh-TW" altLang="en-US"/>
            </a:p>
          </p:txBody>
        </p:sp>
        <p:cxnSp>
          <p:nvCxnSpPr>
            <p:cNvPr id="78" name="接點: 肘形 77">
              <a:extLst>
                <a:ext uri="{FF2B5EF4-FFF2-40B4-BE49-F238E27FC236}">
                  <a16:creationId xmlns:a16="http://schemas.microsoft.com/office/drawing/2014/main" id="{B43F054E-99D6-145C-CF7C-3F6D0D1F35BC}"/>
                </a:ext>
              </a:extLst>
            </p:cNvPr>
            <p:cNvCxnSpPr>
              <a:cxnSpLocks/>
              <a:endCxn id="55" idx="0"/>
            </p:cNvCxnSpPr>
            <p:nvPr/>
          </p:nvCxnSpPr>
          <p:spPr>
            <a:xfrm>
              <a:off x="612414" y="1688967"/>
              <a:ext cx="6922924" cy="617516"/>
            </a:xfrm>
            <a:prstGeom prst="bentConnector2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9" name="文字方塊 78">
              <a:extLst>
                <a:ext uri="{FF2B5EF4-FFF2-40B4-BE49-F238E27FC236}">
                  <a16:creationId xmlns:a16="http://schemas.microsoft.com/office/drawing/2014/main" id="{30AD277F-BF1E-7F50-6854-1D91A43CDDDF}"/>
                </a:ext>
              </a:extLst>
            </p:cNvPr>
            <p:cNvSpPr txBox="1"/>
            <p:nvPr/>
          </p:nvSpPr>
          <p:spPr>
            <a:xfrm>
              <a:off x="627094" y="1666852"/>
              <a:ext cx="613614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/>
                <a:t>start</a:t>
              </a:r>
              <a:endParaRPr lang="zh-TW" altLang="en-US"/>
            </a:p>
          </p:txBody>
        </p:sp>
        <p:sp>
          <p:nvSpPr>
            <p:cNvPr id="80" name="文字方塊 79">
              <a:extLst>
                <a:ext uri="{FF2B5EF4-FFF2-40B4-BE49-F238E27FC236}">
                  <a16:creationId xmlns:a16="http://schemas.microsoft.com/office/drawing/2014/main" id="{8C253E1A-4A5D-EF15-6C91-D2CD01E90397}"/>
                </a:ext>
              </a:extLst>
            </p:cNvPr>
            <p:cNvSpPr txBox="1"/>
            <p:nvPr/>
          </p:nvSpPr>
          <p:spPr>
            <a:xfrm>
              <a:off x="629726" y="2839615"/>
              <a:ext cx="591752" cy="369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/>
                <a:t>load</a:t>
              </a:r>
              <a:endParaRPr lang="zh-TW" altLang="en-US"/>
            </a:p>
          </p:txBody>
        </p:sp>
        <p:cxnSp>
          <p:nvCxnSpPr>
            <p:cNvPr id="81" name="接點: 肘形 80">
              <a:extLst>
                <a:ext uri="{FF2B5EF4-FFF2-40B4-BE49-F238E27FC236}">
                  <a16:creationId xmlns:a16="http://schemas.microsoft.com/office/drawing/2014/main" id="{33075DA0-B558-B3BB-55F8-C7CF2C14B42D}"/>
                </a:ext>
              </a:extLst>
            </p:cNvPr>
            <p:cNvCxnSpPr>
              <a:cxnSpLocks/>
              <a:endCxn id="73" idx="1"/>
            </p:cNvCxnSpPr>
            <p:nvPr/>
          </p:nvCxnSpPr>
          <p:spPr>
            <a:xfrm rot="16200000" flipH="1">
              <a:off x="791101" y="4167014"/>
              <a:ext cx="2307528" cy="343174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接點: 肘形 81">
              <a:extLst>
                <a:ext uri="{FF2B5EF4-FFF2-40B4-BE49-F238E27FC236}">
                  <a16:creationId xmlns:a16="http://schemas.microsoft.com/office/drawing/2014/main" id="{F9C76C6D-05E7-DCB3-A824-1664D7283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7095" y="5492364"/>
              <a:ext cx="1489359" cy="383882"/>
            </a:xfrm>
            <a:prstGeom prst="bentConnector3">
              <a:avLst>
                <a:gd name="adj1" fmla="val 77140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直線接點 82">
              <a:extLst>
                <a:ext uri="{FF2B5EF4-FFF2-40B4-BE49-F238E27FC236}">
                  <a16:creationId xmlns:a16="http://schemas.microsoft.com/office/drawing/2014/main" id="{6D361969-20B2-1E6E-0765-F03AD07A0A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2414" y="3184837"/>
              <a:ext cx="1160864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直線接點 83">
              <a:extLst>
                <a:ext uri="{FF2B5EF4-FFF2-40B4-BE49-F238E27FC236}">
                  <a16:creationId xmlns:a16="http://schemas.microsoft.com/office/drawing/2014/main" id="{C1CBC9B3-108B-FE24-A515-2869E02D8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7771" y="4420648"/>
              <a:ext cx="1160864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id="{2FCCD70D-8F09-E5A6-B5BA-217EFA0694AF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2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43586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120305" y="62410"/>
            <a:ext cx="5334942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結果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內容版面配置區 3">
                <a:extLst>
                  <a:ext uri="{FF2B5EF4-FFF2-40B4-BE49-F238E27FC236}">
                    <a16:creationId xmlns:a16="http://schemas.microsoft.com/office/drawing/2014/main" id="{5803AA39-A591-D938-370C-E035F8A476FE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867819627"/>
                  </p:ext>
                </p:extLst>
              </p:nvPr>
            </p:nvGraphicFramePr>
            <p:xfrm>
              <a:off x="575737" y="2080300"/>
              <a:ext cx="5334944" cy="292608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2519002">
                      <a:extLst>
                        <a:ext uri="{9D8B030D-6E8A-4147-A177-3AD203B41FA5}">
                          <a16:colId xmlns:a16="http://schemas.microsoft.com/office/drawing/2014/main" val="2337911616"/>
                        </a:ext>
                      </a:extLst>
                    </a:gridCol>
                    <a:gridCol w="2815942">
                      <a:extLst>
                        <a:ext uri="{9D8B030D-6E8A-4147-A177-3AD203B41FA5}">
                          <a16:colId xmlns:a16="http://schemas.microsoft.com/office/drawing/2014/main" val="3679025443"/>
                        </a:ext>
                      </a:extLst>
                    </a:gridCol>
                  </a:tblGrid>
                  <a:tr h="731520"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Chip Size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1112um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i="1" kern="100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2400" kern="100">
                              <a:effectLst/>
                            </a:rPr>
                            <a:t> 1109um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263485642"/>
                      </a:ext>
                    </a:extLst>
                  </a:tr>
                  <a:tr h="731520"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Gate counts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24705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33486949"/>
                      </a:ext>
                    </a:extLst>
                  </a:tr>
                  <a:tr h="731520"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Power dissipation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16.6989 </a:t>
                          </a:r>
                          <a:r>
                            <a:rPr lang="en-US" sz="2400" kern="100" err="1">
                              <a:effectLst/>
                            </a:rPr>
                            <a:t>mW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104224464"/>
                      </a:ext>
                    </a:extLst>
                  </a:tr>
                  <a:tr h="731520"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Max frequency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100 MHz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3266147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內容版面配置區 3">
                <a:extLst>
                  <a:ext uri="{FF2B5EF4-FFF2-40B4-BE49-F238E27FC236}">
                    <a16:creationId xmlns:a16="http://schemas.microsoft.com/office/drawing/2014/main" id="{5803AA39-A591-D938-370C-E035F8A476FE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867819627"/>
                  </p:ext>
                </p:extLst>
              </p:nvPr>
            </p:nvGraphicFramePr>
            <p:xfrm>
              <a:off x="575737" y="2080300"/>
              <a:ext cx="5334944" cy="292608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2519002">
                      <a:extLst>
                        <a:ext uri="{9D8B030D-6E8A-4147-A177-3AD203B41FA5}">
                          <a16:colId xmlns:a16="http://schemas.microsoft.com/office/drawing/2014/main" val="2337911616"/>
                        </a:ext>
                      </a:extLst>
                    </a:gridCol>
                    <a:gridCol w="2815942">
                      <a:extLst>
                        <a:ext uri="{9D8B030D-6E8A-4147-A177-3AD203B41FA5}">
                          <a16:colId xmlns:a16="http://schemas.microsoft.com/office/drawing/2014/main" val="3679025443"/>
                        </a:ext>
                      </a:extLst>
                    </a:gridCol>
                  </a:tblGrid>
                  <a:tr h="731520"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Chip Size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9827" t="-833" r="-433" b="-302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63485642"/>
                      </a:ext>
                    </a:extLst>
                  </a:tr>
                  <a:tr h="731520"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Gate counts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24705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33486949"/>
                      </a:ext>
                    </a:extLst>
                  </a:tr>
                  <a:tr h="731520"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Power dissipation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16.6989 </a:t>
                          </a:r>
                          <a:r>
                            <a:rPr lang="en-US" sz="2400" kern="100" err="1">
                              <a:effectLst/>
                            </a:rPr>
                            <a:t>mW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104224464"/>
                      </a:ext>
                    </a:extLst>
                  </a:tr>
                  <a:tr h="731520"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Max frequency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00">
                              <a:effectLst/>
                            </a:rPr>
                            <a:t>100 MHz</a:t>
                          </a:r>
                          <a:endParaRPr lang="zh-TW" sz="2400" kern="100"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endParaRPr>
                        </a:p>
                      </a:txBody>
                      <a:tcPr marL="68571" marR="68571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32661470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圖片 9">
            <a:extLst>
              <a:ext uri="{FF2B5EF4-FFF2-40B4-BE49-F238E27FC236}">
                <a16:creationId xmlns:a16="http://schemas.microsoft.com/office/drawing/2014/main" id="{885EDB76-6F38-A36E-EADE-6124FAB6F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1537" y="1329117"/>
            <a:ext cx="5391557" cy="4514233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D41164FE-7E2B-CD6C-7858-C905817FDF91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2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75229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C00E691-E7C6-A238-838B-5A279E89642E}"/>
              </a:ext>
            </a:extLst>
          </p:cNvPr>
          <p:cNvSpPr txBox="1"/>
          <p:nvPr/>
        </p:nvSpPr>
        <p:spPr>
          <a:xfrm>
            <a:off x="1126654" y="40286"/>
            <a:ext cx="113772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2022 IC</a:t>
            </a:r>
            <a:r>
              <a:rPr lang="zh-TW" altLang="en-US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競賽初賽</a:t>
            </a:r>
            <a:r>
              <a:rPr lang="en-US" altLang="zh-TW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TW" sz="3199" b="1" spc="-15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Job Assignment Machine</a:t>
            </a:r>
            <a:endParaRPr lang="zh-TW" altLang="en-US" sz="3199" b="1" spc="-150">
              <a:solidFill>
                <a:srgbClr val="2A365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內容版面配置區 2">
                <a:extLst>
                  <a:ext uri="{FF2B5EF4-FFF2-40B4-BE49-F238E27FC236}">
                    <a16:creationId xmlns:a16="http://schemas.microsoft.com/office/drawing/2014/main" id="{F55EF062-BE79-95A8-72A6-D08AAD6275F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26654" y="908719"/>
                <a:ext cx="10454238" cy="529795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ts val="4000"/>
                  </a:lnSpc>
                </a:pPr>
                <a:r>
                  <a:rPr lang="zh-TW" altLang="en-US" sz="280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全排序演算法</a:t>
                </a:r>
                <a:endParaRPr lang="en-US" altLang="zh-TW" sz="280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1">
                  <a:lnSpc>
                    <a:spcPts val="4000"/>
                  </a:lnSpc>
                </a:pPr>
                <a:r>
                  <a:rPr lang="zh-TW" altLang="en-US" sz="240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找出右邊一組相鄰右邊比左邊大的位置並稱為替換點</a:t>
                </a:r>
                <a:endParaRPr lang="en-US" altLang="zh-TW" sz="240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1">
                  <a:lnSpc>
                    <a:spcPts val="4000"/>
                  </a:lnSpc>
                </a:pPr>
                <a:r>
                  <a:rPr lang="zh-TW" altLang="en-US" sz="240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找出替換點右邊比替換點數字大的最小值的值並且交換</a:t>
                </a:r>
                <a:endParaRPr lang="en-US" altLang="zh-TW" sz="240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1">
                  <a:lnSpc>
                    <a:spcPts val="4000"/>
                  </a:lnSpc>
                </a:pPr>
                <a:r>
                  <a:rPr lang="zh-TW" altLang="en-US" sz="240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將替換點右邊的順序翻轉</a:t>
                </a:r>
                <a:endParaRPr lang="en-US" altLang="zh-TW" sz="240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457200" lvl="1" indent="0">
                  <a:lnSpc>
                    <a:spcPts val="4000"/>
                  </a:lnSpc>
                  <a:buNone/>
                </a:pPr>
                <a:endParaRPr lang="en-US" altLang="zh-TW" sz="240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457200" lvl="1" indent="0">
                  <a:lnSpc>
                    <a:spcPts val="4000"/>
                  </a:lnSpc>
                  <a:buNone/>
                </a:pPr>
                <a:endParaRPr lang="en-US" altLang="zh-TW" sz="240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457200" lvl="1" indent="0">
                  <a:lnSpc>
                    <a:spcPts val="4000"/>
                  </a:lnSpc>
                  <a:buNone/>
                </a:pPr>
                <a:endParaRPr lang="en-US" altLang="zh-TW" sz="240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lnSpc>
                    <a:spcPts val="4000"/>
                  </a:lnSpc>
                </a:pPr>
                <a:r>
                  <a:rPr lang="zh-TW" altLang="en-US" sz="240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合成面積</a:t>
                </a:r>
                <a:r>
                  <a:rPr lang="en-US" altLang="zh-TW" sz="240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:8840.05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𝑢</m:t>
                    </m:r>
                    <m:sSup>
                      <m:s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zh-TW" sz="240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lnSpc>
                    <a:spcPts val="4000"/>
                  </a:lnSpc>
                </a:pPr>
                <a:r>
                  <a:rPr lang="zh-TW" altLang="en-US" sz="240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工作頻率</a:t>
                </a:r>
                <a:r>
                  <a:rPr lang="en-US" altLang="zh-TW" sz="240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:200Mhz</a:t>
                </a:r>
              </a:p>
              <a:p>
                <a:pPr lvl="1">
                  <a:lnSpc>
                    <a:spcPts val="4000"/>
                  </a:lnSpc>
                </a:pPr>
                <a:endParaRPr lang="en-US" altLang="zh-TW" sz="240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3" name="內容版面配置區 2">
                <a:extLst>
                  <a:ext uri="{FF2B5EF4-FFF2-40B4-BE49-F238E27FC236}">
                    <a16:creationId xmlns:a16="http://schemas.microsoft.com/office/drawing/2014/main" id="{F55EF062-BE79-95A8-72A6-D08AAD6275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6654" y="908719"/>
                <a:ext cx="10454238" cy="5297953"/>
              </a:xfrm>
              <a:prstGeom prst="rect">
                <a:avLst/>
              </a:prstGeom>
              <a:blipFill>
                <a:blip r:embed="rId3"/>
                <a:stretch>
                  <a:fillRect l="-1050" t="-345" b="-69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圖片 8">
            <a:extLst>
              <a:ext uri="{FF2B5EF4-FFF2-40B4-BE49-F238E27FC236}">
                <a16:creationId xmlns:a16="http://schemas.microsoft.com/office/drawing/2014/main" id="{B33A5436-5CD8-CF9C-7FF7-B57D67FEC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294" y="2852936"/>
            <a:ext cx="4301371" cy="3353737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569DCF-93C3-B6BE-C008-461DC08DDF8F}"/>
              </a:ext>
            </a:extLst>
          </p:cNvPr>
          <p:cNvSpPr txBox="1">
            <a:spLocks/>
          </p:cNvSpPr>
          <p:nvPr/>
        </p:nvSpPr>
        <p:spPr>
          <a:xfrm>
            <a:off x="910630" y="4992041"/>
            <a:ext cx="4341335" cy="12004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000"/>
              </a:lnSpc>
              <a:buNone/>
            </a:pPr>
            <a:endParaRPr lang="en-US" altLang="zh-TW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E8F872-D55D-DF6E-84F6-7E53B75BAEE0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3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716740"/>
      </p:ext>
    </p:extLst>
  </p:cSld>
  <p:clrMapOvr>
    <a:masterClrMapping/>
  </p:clrMapOvr>
  <p:transition spd="slow">
    <p:pull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044B8422-8291-C224-F80D-4B3BB8248D84}"/>
              </a:ext>
            </a:extLst>
          </p:cNvPr>
          <p:cNvSpPr txBox="1"/>
          <p:nvPr/>
        </p:nvSpPr>
        <p:spPr>
          <a:xfrm>
            <a:off x="1126654" y="40286"/>
            <a:ext cx="113772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2022 IC</a:t>
            </a:r>
            <a:r>
              <a:rPr lang="zh-TW" altLang="en-US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競賽複賽</a:t>
            </a:r>
            <a:r>
              <a:rPr lang="en-US" altLang="zh-TW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TW" sz="3199" b="1" spc="-15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ECG Detection Engine</a:t>
            </a:r>
            <a:endParaRPr lang="zh-TW" altLang="en-US" sz="3199" b="1" spc="-150">
              <a:solidFill>
                <a:srgbClr val="2A365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1298F70-00A2-0DD1-0D0A-DDC082D80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2849" y="1154766"/>
            <a:ext cx="5124713" cy="316246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6ACA1A9-4EB0-76F6-98B5-AB8E30E5E081}"/>
              </a:ext>
            </a:extLst>
          </p:cNvPr>
          <p:cNvSpPr/>
          <p:nvPr/>
        </p:nvSpPr>
        <p:spPr>
          <a:xfrm>
            <a:off x="766614" y="4846934"/>
            <a:ext cx="1800200" cy="1162390"/>
          </a:xfrm>
          <a:prstGeom prst="rect">
            <a:avLst/>
          </a:prstGeom>
          <a:solidFill>
            <a:srgbClr val="4F81BD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 taps</a:t>
            </a:r>
          </a:p>
          <a:p>
            <a:pPr algn="ctr"/>
            <a:r>
              <a:rPr lang="en-US" altLang="zh-TW" sz="20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Moving Average</a:t>
            </a:r>
            <a:endParaRPr lang="zh-TW" altLang="en-US" sz="2000" b="1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50B87B38-31B9-87DA-A056-3D7EB69EA445}"/>
              </a:ext>
            </a:extLst>
          </p:cNvPr>
          <p:cNvCxnSpPr>
            <a:cxnSpLocks/>
            <a:stCxn id="7" idx="3"/>
            <a:endCxn id="18" idx="1"/>
          </p:cNvCxnSpPr>
          <p:nvPr/>
        </p:nvCxnSpPr>
        <p:spPr>
          <a:xfrm>
            <a:off x="2566814" y="5428129"/>
            <a:ext cx="615355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1D2E3AF7-74CB-E3CF-5D3E-4246081C9EB5}"/>
              </a:ext>
            </a:extLst>
          </p:cNvPr>
          <p:cNvSpPr/>
          <p:nvPr/>
        </p:nvSpPr>
        <p:spPr>
          <a:xfrm>
            <a:off x="3182169" y="4846934"/>
            <a:ext cx="1800200" cy="1162390"/>
          </a:xfrm>
          <a:prstGeom prst="rect">
            <a:avLst/>
          </a:prstGeom>
          <a:solidFill>
            <a:srgbClr val="4F81BD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Remove </a:t>
            </a:r>
          </a:p>
          <a:p>
            <a:pPr algn="ctr"/>
            <a:r>
              <a:rPr lang="en-US" altLang="zh-TW" sz="20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DC-Bias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D70B618-4250-D36D-482D-7FAA9B8A02A3}"/>
              </a:ext>
            </a:extLst>
          </p:cNvPr>
          <p:cNvSpPr/>
          <p:nvPr/>
        </p:nvSpPr>
        <p:spPr>
          <a:xfrm>
            <a:off x="5597725" y="4846934"/>
            <a:ext cx="1800200" cy="1162390"/>
          </a:xfrm>
          <a:prstGeom prst="rect">
            <a:avLst/>
          </a:prstGeom>
          <a:solidFill>
            <a:srgbClr val="4F81BD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 taps</a:t>
            </a:r>
          </a:p>
          <a:p>
            <a:pPr algn="ctr"/>
            <a:r>
              <a:rPr lang="en-US" altLang="zh-TW" sz="20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Windowing Filter</a:t>
            </a:r>
            <a:endParaRPr lang="zh-TW" altLang="en-US" sz="2000" b="1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4941DA64-3F4B-A835-E23F-9B62F0A84CEE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4982369" y="5428129"/>
            <a:ext cx="615356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內容版面配置區 2">
            <a:extLst>
              <a:ext uri="{FF2B5EF4-FFF2-40B4-BE49-F238E27FC236}">
                <a16:creationId xmlns:a16="http://schemas.microsoft.com/office/drawing/2014/main" id="{7B252AFA-FE34-1350-A74B-89C08E453B91}"/>
              </a:ext>
            </a:extLst>
          </p:cNvPr>
          <p:cNvSpPr txBox="1">
            <a:spLocks/>
          </p:cNvSpPr>
          <p:nvPr/>
        </p:nvSpPr>
        <p:spPr>
          <a:xfrm>
            <a:off x="7688939" y="4808918"/>
            <a:ext cx="4501474" cy="12004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00"/>
              </a:lnSpc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工作頻率：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140 MHz</a:t>
            </a:r>
          </a:p>
          <a:p>
            <a:pPr>
              <a:lnSpc>
                <a:spcPts val="4000"/>
              </a:lnSpc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佈局面積：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77460 μ㎡</a:t>
            </a:r>
          </a:p>
          <a:p>
            <a:pPr marL="0" indent="0">
              <a:lnSpc>
                <a:spcPts val="4000"/>
              </a:lnSpc>
              <a:buNone/>
            </a:pPr>
            <a:endParaRPr lang="en-US" altLang="zh-TW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08D7145-8A11-9476-F386-4899EF84E2BD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4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543970"/>
      </p:ext>
    </p:extLst>
  </p:cSld>
  <p:clrMapOvr>
    <a:masterClrMapping/>
  </p:clrMapOvr>
  <p:transition spd="slow">
    <p:pull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044B8422-8291-C224-F80D-4B3BB8248D84}"/>
              </a:ext>
            </a:extLst>
          </p:cNvPr>
          <p:cNvSpPr txBox="1"/>
          <p:nvPr/>
        </p:nvSpPr>
        <p:spPr>
          <a:xfrm>
            <a:off x="1126654" y="40286"/>
            <a:ext cx="113772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 IC</a:t>
            </a:r>
            <a:r>
              <a:rPr lang="zh-TW" altLang="en-US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競賽初賽</a:t>
            </a:r>
            <a:r>
              <a:rPr lang="en-US" altLang="zh-TW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TW" sz="3199" b="1" spc="-15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Laser Treatment</a:t>
            </a:r>
            <a:endParaRPr lang="zh-TW" altLang="en-US" sz="3199" b="1" spc="-150">
              <a:solidFill>
                <a:srgbClr val="2A365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1BD8EE2-7F00-D09B-B7A3-251E97598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06" y="1268760"/>
            <a:ext cx="4701956" cy="4653281"/>
          </a:xfrm>
          <a:prstGeom prst="rect">
            <a:avLst/>
          </a:prstGeom>
        </p:spPr>
      </p:pic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69EE12DD-BFF5-AA62-AF4D-B1E13525BDA0}"/>
              </a:ext>
            </a:extLst>
          </p:cNvPr>
          <p:cNvSpPr txBox="1">
            <a:spLocks/>
          </p:cNvSpPr>
          <p:nvPr/>
        </p:nvSpPr>
        <p:spPr>
          <a:xfrm>
            <a:off x="5897016" y="5011561"/>
            <a:ext cx="4501474" cy="12004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00"/>
              </a:lnSpc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工作頻率：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125 MHz</a:t>
            </a:r>
          </a:p>
          <a:p>
            <a:pPr>
              <a:lnSpc>
                <a:spcPts val="4000"/>
              </a:lnSpc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合成面積：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36519.56 μ㎡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CE582DC9-7A75-FB64-8121-3A0ECAA024CE}"/>
              </a:ext>
            </a:extLst>
          </p:cNvPr>
          <p:cNvSpPr txBox="1"/>
          <p:nvPr/>
        </p:nvSpPr>
        <p:spPr>
          <a:xfrm>
            <a:off x="5897016" y="784228"/>
            <a:ext cx="6192688" cy="4068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演算法</a:t>
            </a:r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zh-TW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找到只有一個圓時最大覆蓋量圓心位置，我們稱此圓為圓一。</a:t>
            </a:r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zh-TW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固定圓一位置，找到圓二位置，使得到的覆蓋量最大。</a:t>
            </a:r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zh-TW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固定圓二位置，重新調整圓一位置，使得到的覆蓋量最大。</a:t>
            </a:r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zh-TW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重覆第</a:t>
            </a:r>
            <a:r>
              <a:rPr lang="en-US" altLang="zh-TW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步和第</a:t>
            </a:r>
            <a:r>
              <a:rPr lang="en-US" altLang="zh-TW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步直到結果收斂。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95F2110-95BE-D00B-2663-1856515BABD3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5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0221626"/>
      </p:ext>
    </p:extLst>
  </p:cSld>
  <p:clrMapOvr>
    <a:masterClrMapping/>
  </p:clrMapOvr>
  <p:transition spd="slow">
    <p:pull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044B8422-8291-C224-F80D-4B3BB8248D84}"/>
              </a:ext>
            </a:extLst>
          </p:cNvPr>
          <p:cNvSpPr txBox="1"/>
          <p:nvPr/>
        </p:nvSpPr>
        <p:spPr>
          <a:xfrm>
            <a:off x="1126654" y="40286"/>
            <a:ext cx="113772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 IC</a:t>
            </a:r>
            <a:r>
              <a:rPr lang="zh-TW" altLang="en-US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競賽複賽</a:t>
            </a:r>
            <a:r>
              <a:rPr lang="en-US" altLang="zh-TW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TW" sz="3199" b="1" spc="-15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Activation Functions Engine</a:t>
            </a:r>
            <a:endParaRPr lang="zh-TW" altLang="en-US" sz="3199" b="1" spc="-150">
              <a:solidFill>
                <a:srgbClr val="2A365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格 6">
                <a:extLst>
                  <a:ext uri="{FF2B5EF4-FFF2-40B4-BE49-F238E27FC236}">
                    <a16:creationId xmlns:a16="http://schemas.microsoft.com/office/drawing/2014/main" id="{99AC6DB3-6078-E2B0-9BC2-4EEC909DDAD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0150530"/>
                  </p:ext>
                </p:extLst>
              </p:nvPr>
            </p:nvGraphicFramePr>
            <p:xfrm>
              <a:off x="874626" y="764704"/>
              <a:ext cx="10441160" cy="5655369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850258">
                      <a:extLst>
                        <a:ext uri="{9D8B030D-6E8A-4147-A177-3AD203B41FA5}">
                          <a16:colId xmlns:a16="http://schemas.microsoft.com/office/drawing/2014/main" val="4287907066"/>
                        </a:ext>
                      </a:extLst>
                    </a:gridCol>
                    <a:gridCol w="8590902">
                      <a:extLst>
                        <a:ext uri="{9D8B030D-6E8A-4147-A177-3AD203B41FA5}">
                          <a16:colId xmlns:a16="http://schemas.microsoft.com/office/drawing/2014/main" val="2352769552"/>
                        </a:ext>
                      </a:extLst>
                    </a:gridCol>
                  </a:tblGrid>
                  <a:tr h="167386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800" err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PReLU</a:t>
                          </a:r>
                          <a:endParaRPr lang="zh-TW" altLang="en-US" sz="2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altLang="zh-TW" sz="2800" i="1" smtClean="0"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altLang="zh-TW" sz="2800" i="1" smtClean="0"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=</m:t>
                                </m:r>
                                <m:d>
                                  <m:dPr>
                                    <m:begChr m:val="{"/>
                                    <m:endChr m:val=""/>
                                    <m:ctrlP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lang="zh-TW" altLang="en-US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𝛼</m:t>
                                        </m:r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              ,  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&lt;0</m:t>
                                        </m:r>
                                      </m:e>
                                      <m:e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&amp;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                 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,  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≥0</m:t>
                                        </m:r>
                                      </m:e>
                                    </m:eqArr>
                                  </m:e>
                                </m:d>
                              </m:oMath>
                            </m:oMathPara>
                          </a14:m>
                          <a:endParaRPr lang="zh-TW" altLang="en-US" sz="280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10518551"/>
                      </a:ext>
                    </a:extLst>
                  </a:tr>
                  <a:tr h="13319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800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ELU</a:t>
                          </a:r>
                          <a:endParaRPr lang="zh-TW" altLang="en-US" sz="2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altLang="zh-TW" sz="2800" i="1" smtClean="0"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altLang="zh-TW" sz="2800" i="1" smtClean="0"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=</m:t>
                                </m:r>
                                <m:d>
                                  <m:dPr>
                                    <m:begChr m:val="{"/>
                                    <m:endChr m:val=""/>
                                    <m:ctrlP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lang="zh-TW" altLang="en-US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𝛼</m:t>
                                        </m:r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(</m:t>
                                        </m:r>
                                        <m:sSup>
                                          <m:sSupPr>
                                            <m:ctrlPr>
                                              <a:rPr lang="en-US" altLang="zh-TW" sz="2800" b="0" i="1" smtClean="0">
                                                <a:latin typeface="Cambria Math" panose="02040503050406030204" pitchFamily="18" charset="0"/>
                                                <a:ea typeface="微軟正黑體" panose="020B0604030504040204" pitchFamily="34" charset="-12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TW" sz="2800" b="0" i="1" smtClean="0">
                                                <a:latin typeface="Cambria Math" panose="02040503050406030204" pitchFamily="18" charset="0"/>
                                                <a:ea typeface="微軟正黑體" panose="020B0604030504040204" pitchFamily="34" charset="-12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TW" sz="2800" b="0" i="1" smtClean="0">
                                                <a:latin typeface="Cambria Math" panose="02040503050406030204" pitchFamily="18" charset="0"/>
                                                <a:ea typeface="微軟正黑體" panose="020B0604030504040204" pitchFamily="34" charset="-120"/>
                                              </a:rPr>
                                              <m:t>𝑥</m:t>
                                            </m:r>
                                          </m:sup>
                                        </m:sSup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−1)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,  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≤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                 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,  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&lt;</m:t>
                                        </m:r>
                                        <m:r>
                                          <a:rPr lang="en-US" altLang="zh-TW" sz="280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0</m:t>
                                        </m:r>
                                      </m:e>
                                    </m:eqArr>
                                  </m:e>
                                </m:d>
                              </m:oMath>
                            </m:oMathPara>
                          </a14:m>
                          <a:endParaRPr lang="zh-TW" altLang="en-US" sz="280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68745922"/>
                      </a:ext>
                    </a:extLst>
                  </a:tr>
                  <a:tr h="70226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800"/>
                            <a:t>Sigmoid</a:t>
                          </a:r>
                          <a:endParaRPr lang="zh-TW" altLang="en-US" sz="2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altLang="zh-TW" sz="2800" i="1" smtClean="0"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altLang="zh-TW" sz="2800" i="1" smtClean="0"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TW" sz="2800" b="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altLang="zh-TW" sz="2800" b="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  <m:t>1+</m:t>
                                    </m:r>
                                    <m:sSup>
                                      <m:sSupPr>
                                        <m:ctrlP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zh-TW" altLang="en-US" sz="280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78918267"/>
                      </a:ext>
                    </a:extLst>
                  </a:tr>
                  <a:tr h="70226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800" err="1"/>
                            <a:t>SiLU</a:t>
                          </a:r>
                          <a:endParaRPr lang="zh-TW" altLang="en-US" sz="2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altLang="zh-TW" sz="2800" i="1" smtClean="0"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altLang="zh-TW" sz="2800" i="1" smtClean="0"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TW" sz="2800" b="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  <m:t>𝑥</m:t>
                                    </m:r>
                                  </m:num>
                                  <m:den>
                                    <m:r>
                                      <a:rPr lang="en-US" altLang="zh-TW" sz="2800" b="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  <m:t>1+</m:t>
                                    </m:r>
                                    <m:sSup>
                                      <m:sSupPr>
                                        <m:ctrlP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zh-TW" altLang="en-US" sz="280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79404075"/>
                      </a:ext>
                    </a:extLst>
                  </a:tr>
                  <a:tr h="5381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800"/>
                            <a:t>Tanh</a:t>
                          </a:r>
                          <a:endParaRPr lang="zh-TW" altLang="en-US" sz="2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altLang="zh-TW" sz="2800" i="1" smtClean="0"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altLang="zh-TW" sz="2800" i="1" smtClean="0">
                                    <a:latin typeface="Cambria Math" panose="02040503050406030204" pitchFamily="18" charset="0"/>
                                    <a:ea typeface="微軟正黑體" panose="020B0604030504040204" pitchFamily="34" charset="-12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altLang="zh-TW" sz="280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</m:sup>
                                    </m:sSup>
                                    <m:r>
                                      <a:rPr lang="en-US" altLang="zh-TW" sz="2800" b="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</m:sup>
                                    </m:sSup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</m:sup>
                                    </m:sSup>
                                    <m:r>
                                      <a:rPr lang="en-US" altLang="zh-TW" sz="2800" b="0" i="1" smtClean="0">
                                        <a:latin typeface="Cambria Math" panose="02040503050406030204" pitchFamily="18" charset="0"/>
                                        <a:ea typeface="微軟正黑體" panose="020B0604030504040204" pitchFamily="34" charset="-12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TW" sz="2800" b="0" i="1" smtClean="0">
                                            <a:latin typeface="Cambria Math" panose="02040503050406030204" pitchFamily="18" charset="0"/>
                                            <a:ea typeface="微軟正黑體" panose="020B0604030504040204" pitchFamily="34" charset="-120"/>
                                          </a:rPr>
                                          <m:t>𝑥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zh-TW" altLang="en-US" sz="280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035428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格 6">
                <a:extLst>
                  <a:ext uri="{FF2B5EF4-FFF2-40B4-BE49-F238E27FC236}">
                    <a16:creationId xmlns:a16="http://schemas.microsoft.com/office/drawing/2014/main" id="{99AC6DB3-6078-E2B0-9BC2-4EEC909DDAD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0150530"/>
                  </p:ext>
                </p:extLst>
              </p:nvPr>
            </p:nvGraphicFramePr>
            <p:xfrm>
              <a:off x="874626" y="764704"/>
              <a:ext cx="10441160" cy="5655369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850258">
                      <a:extLst>
                        <a:ext uri="{9D8B030D-6E8A-4147-A177-3AD203B41FA5}">
                          <a16:colId xmlns:a16="http://schemas.microsoft.com/office/drawing/2014/main" val="4287907066"/>
                        </a:ext>
                      </a:extLst>
                    </a:gridCol>
                    <a:gridCol w="8590902">
                      <a:extLst>
                        <a:ext uri="{9D8B030D-6E8A-4147-A177-3AD203B41FA5}">
                          <a16:colId xmlns:a16="http://schemas.microsoft.com/office/drawing/2014/main" val="2352769552"/>
                        </a:ext>
                      </a:extLst>
                    </a:gridCol>
                  </a:tblGrid>
                  <a:tr h="167386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800" err="1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PReLU</a:t>
                          </a:r>
                          <a:endParaRPr lang="zh-TW" altLang="en-US" sz="2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631" t="-364" r="-142" b="-2385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10518551"/>
                      </a:ext>
                    </a:extLst>
                  </a:tr>
                  <a:tr h="13319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800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ELU</a:t>
                          </a:r>
                          <a:endParaRPr lang="zh-TW" altLang="en-US" sz="2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631" t="-126027" r="-142" b="-1995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68745922"/>
                      </a:ext>
                    </a:extLst>
                  </a:tr>
                  <a:tr h="9001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800"/>
                            <a:t>Sigmoid</a:t>
                          </a:r>
                          <a:endParaRPr lang="zh-TW" altLang="en-US" sz="2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631" t="-334459" r="-142" b="-1952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78918267"/>
                      </a:ext>
                    </a:extLst>
                  </a:tr>
                  <a:tr h="82937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800" err="1"/>
                            <a:t>SiLU</a:t>
                          </a:r>
                          <a:endParaRPr lang="zh-TW" altLang="en-US" sz="2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631" t="-472794" r="-142" b="-112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79404075"/>
                      </a:ext>
                    </a:extLst>
                  </a:tr>
                  <a:tr h="9200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800"/>
                            <a:t>Tanh</a:t>
                          </a:r>
                          <a:endParaRPr lang="zh-TW" altLang="en-US" sz="2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631" t="-515894" r="-142" b="-13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0354280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文字方塊 7">
            <a:extLst>
              <a:ext uri="{FF2B5EF4-FFF2-40B4-BE49-F238E27FC236}">
                <a16:creationId xmlns:a16="http://schemas.microsoft.com/office/drawing/2014/main" id="{71B49BEC-0316-9ABE-7C36-DAC0B24581C4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6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352617"/>
      </p:ext>
    </p:extLst>
  </p:cSld>
  <p:clrMapOvr>
    <a:masterClrMapping/>
  </p:clrMapOvr>
  <p:transition spd="slow">
    <p:pull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044B8422-8291-C224-F80D-4B3BB8248D84}"/>
              </a:ext>
            </a:extLst>
          </p:cNvPr>
          <p:cNvSpPr txBox="1"/>
          <p:nvPr/>
        </p:nvSpPr>
        <p:spPr>
          <a:xfrm>
            <a:off x="1126654" y="40286"/>
            <a:ext cx="113772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 IC</a:t>
            </a:r>
            <a:r>
              <a:rPr lang="zh-TW" altLang="en-US" sz="3200" b="1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競賽複賽</a:t>
            </a:r>
            <a:r>
              <a:rPr lang="en-US" altLang="zh-TW" sz="3199" b="1" spc="60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TW" sz="3199" b="1" spc="-150">
                <a:solidFill>
                  <a:srgbClr val="2A36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Activation Functions Engine</a:t>
            </a:r>
            <a:endParaRPr lang="zh-TW" altLang="en-US" sz="3199" b="1" spc="-150">
              <a:solidFill>
                <a:srgbClr val="2A365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C5483C33-B06A-A7D5-6208-884E95FFCB67}"/>
              </a:ext>
            </a:extLst>
          </p:cNvPr>
          <p:cNvSpPr txBox="1">
            <a:spLocks/>
          </p:cNvSpPr>
          <p:nvPr/>
        </p:nvSpPr>
        <p:spPr>
          <a:xfrm>
            <a:off x="478582" y="5241694"/>
            <a:ext cx="7344816" cy="12004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00"/>
              </a:lnSpc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工作頻率：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100 MHz</a:t>
            </a:r>
          </a:p>
          <a:p>
            <a:pPr>
              <a:lnSpc>
                <a:spcPts val="4000"/>
              </a:lnSpc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佈局面積：</a:t>
            </a:r>
            <a:r>
              <a:rPr lang="el-GR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989.22 μ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m × 989.22 </a:t>
            </a:r>
            <a:r>
              <a:rPr lang="el-GR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μ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m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C9328D2-C8A1-992F-3EA6-52DBCBEAE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614" y="625185"/>
            <a:ext cx="11135767" cy="4616509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18A342F5-E7F8-763F-748D-B3A0DB9A8F54}"/>
              </a:ext>
            </a:extLst>
          </p:cNvPr>
          <p:cNvSpPr txBox="1"/>
          <p:nvPr/>
        </p:nvSpPr>
        <p:spPr>
          <a:xfrm>
            <a:off x="129331" y="37221"/>
            <a:ext cx="418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>
                <a:solidFill>
                  <a:schemeClr val="bg1"/>
                </a:solidFill>
              </a:rPr>
              <a:t>6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767514"/>
      </p:ext>
    </p:extLst>
  </p:cSld>
  <p:clrMapOvr>
    <a:masterClrMapping/>
  </p:clrMapOvr>
  <p:transition spd="slow">
    <p:pull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63_商务总结计划励志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-644521" y="-766588"/>
            <a:ext cx="609600" cy="609600"/>
          </a:xfrm>
          <a:prstGeom prst="rect">
            <a:avLst/>
          </a:prstGeom>
        </p:spPr>
      </p:pic>
      <p:sp>
        <p:nvSpPr>
          <p:cNvPr id="40" name="标题 4"/>
          <p:cNvSpPr txBox="1"/>
          <p:nvPr/>
        </p:nvSpPr>
        <p:spPr>
          <a:xfrm>
            <a:off x="90293" y="2400749"/>
            <a:ext cx="6982396" cy="53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endParaRPr lang="en-US" altLang="zh-CN" sz="23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372643" y="2276872"/>
            <a:ext cx="7445127" cy="2052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zh-TW" altLang="en-US" sz="5400" b="1" spc="6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感謝各位長官的聆聽</a:t>
            </a:r>
          </a:p>
          <a:p>
            <a:pPr algn="ctr">
              <a:lnSpc>
                <a:spcPts val="8000"/>
              </a:lnSpc>
            </a:pPr>
            <a:r>
              <a:rPr lang="zh-TW" altLang="en-US" sz="5400" b="1" spc="6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期待加入貴公司團隊</a:t>
            </a:r>
          </a:p>
        </p:txBody>
      </p:sp>
      <p:sp>
        <p:nvSpPr>
          <p:cNvPr id="3" name="标题 4">
            <a:extLst>
              <a:ext uri="{FF2B5EF4-FFF2-40B4-BE49-F238E27FC236}">
                <a16:creationId xmlns:a16="http://schemas.microsoft.com/office/drawing/2014/main" id="{F8D0BF15-3415-D4DB-2944-C05FF686620E}"/>
              </a:ext>
            </a:extLst>
          </p:cNvPr>
          <p:cNvSpPr txBox="1"/>
          <p:nvPr/>
        </p:nvSpPr>
        <p:spPr>
          <a:xfrm>
            <a:off x="622598" y="5999912"/>
            <a:ext cx="7916026" cy="3605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3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台灣科技大學電子工程研究所  楊仁甫</a:t>
            </a:r>
            <a:endParaRPr lang="zh-CN" altLang="en-US" sz="3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0657245-EEB7-7BA6-DCE1-83676BAE98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00" b="96500" l="10000" r="90000">
                        <a14:foregroundMark x1="35185" y1="15500" x2="35185" y2="15500"/>
                        <a14:foregroundMark x1="50741" y1="3000" x2="50741" y2="3000"/>
                        <a14:foregroundMark x1="79630" y1="60000" x2="79630" y2="60000"/>
                        <a14:foregroundMark x1="43704" y1="96500" x2="43704" y2="96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405" y="5934700"/>
            <a:ext cx="662765" cy="49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6973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936100" y="44061"/>
            <a:ext cx="2520280" cy="56156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基本資料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4A2127E-D79B-09A1-A733-ACB6AF7726AA}"/>
              </a:ext>
            </a:extLst>
          </p:cNvPr>
          <p:cNvSpPr txBox="1"/>
          <p:nvPr/>
        </p:nvSpPr>
        <p:spPr>
          <a:xfrm>
            <a:off x="737204" y="1171683"/>
            <a:ext cx="9723968" cy="4514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5000"/>
              </a:lnSpc>
            </a:pPr>
            <a:r>
              <a:rPr lang="zh-TW" altLang="en-US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姓        名 </a:t>
            </a:r>
            <a:r>
              <a:rPr lang="en-US" altLang="zh-TW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zh-TW" altLang="en-US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kumimoji="0" lang="zh-TW" altLang="zh-TW" sz="3200" b="1" i="0" u="none" strike="noStrike" kern="6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楊仁甫</a:t>
            </a:r>
            <a:endParaRPr kumimoji="0" lang="en-US" altLang="zh-TW" sz="3200" b="1" i="0" u="none" strike="noStrike" kern="6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5000"/>
              </a:lnSpc>
            </a:pPr>
            <a:r>
              <a:rPr lang="zh-TW" altLang="en-US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生        日 </a:t>
            </a:r>
            <a:r>
              <a:rPr lang="en-US" altLang="zh-TW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zh-TW" altLang="en-US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3200" kern="6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1998/12/08 </a:t>
            </a:r>
            <a:r>
              <a:rPr lang="zh-TW" altLang="en-US" sz="3200" kern="6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台南市</a:t>
            </a:r>
            <a:endParaRPr lang="en-US" altLang="zh-TW" sz="3200" kern="600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5000"/>
              </a:lnSpc>
            </a:pPr>
            <a:r>
              <a:rPr lang="zh-TW" altLang="en-US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電子郵件 </a:t>
            </a:r>
            <a:r>
              <a:rPr lang="en-US" altLang="zh-TW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zh-TW" altLang="en-US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morris13579@gmail.com</a:t>
            </a:r>
          </a:p>
          <a:p>
            <a:pPr>
              <a:lnSpc>
                <a:spcPts val="5000"/>
              </a:lnSpc>
            </a:pPr>
            <a:r>
              <a:rPr lang="zh-TW" altLang="en-US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連絡電話 </a:t>
            </a:r>
            <a:r>
              <a:rPr lang="en-US" altLang="zh-TW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zh-TW" altLang="en-US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0928148035</a:t>
            </a:r>
          </a:p>
          <a:p>
            <a:pPr>
              <a:lnSpc>
                <a:spcPts val="5000"/>
              </a:lnSpc>
            </a:pPr>
            <a:r>
              <a:rPr lang="zh-TW" altLang="en-US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學        歷 </a:t>
            </a:r>
            <a:r>
              <a:rPr lang="en-US" altLang="zh-TW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en-US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台灣科技大學電子工程研究所</a:t>
            </a:r>
            <a:endParaRPr lang="en-US" altLang="zh-TW" sz="3200" kern="6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ts val="5000"/>
              </a:lnSpc>
            </a:pPr>
            <a:r>
              <a:rPr lang="zh-TW" altLang="en-US" sz="3200" kern="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                  台北科技大學電子工程系</a:t>
            </a:r>
          </a:p>
          <a:p>
            <a:pPr>
              <a:lnSpc>
                <a:spcPts val="5000"/>
              </a:lnSpc>
            </a:pPr>
            <a:r>
              <a:rPr lang="zh-TW" altLang="en-US" sz="3200" kern="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指導教授 </a:t>
            </a:r>
            <a:r>
              <a:rPr lang="en-US" altLang="zh-TW" sz="3200" kern="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3200" kern="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林銘波教授</a:t>
            </a:r>
            <a:endParaRPr lang="zh-TW" altLang="en-US" sz="3200" b="1" kern="6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59C9726A-D9A5-001E-22E8-F4B5C72347ED}"/>
              </a:ext>
            </a:extLst>
          </p:cNvPr>
          <p:cNvGrpSpPr/>
          <p:nvPr/>
        </p:nvGrpSpPr>
        <p:grpSpPr>
          <a:xfrm>
            <a:off x="8522430" y="569348"/>
            <a:ext cx="3184685" cy="4764324"/>
            <a:chOff x="8522430" y="569348"/>
            <a:chExt cx="3184685" cy="4764324"/>
          </a:xfrm>
        </p:grpSpPr>
        <p:grpSp>
          <p:nvGrpSpPr>
            <p:cNvPr id="37" name="群組 36">
              <a:extLst>
                <a:ext uri="{FF2B5EF4-FFF2-40B4-BE49-F238E27FC236}">
                  <a16:creationId xmlns:a16="http://schemas.microsoft.com/office/drawing/2014/main" id="{3AE22347-D8F7-217A-8BDE-7191AE8C4ADB}"/>
                </a:ext>
              </a:extLst>
            </p:cNvPr>
            <p:cNvGrpSpPr/>
            <p:nvPr/>
          </p:nvGrpSpPr>
          <p:grpSpPr>
            <a:xfrm>
              <a:off x="8522430" y="569348"/>
              <a:ext cx="3184685" cy="4764324"/>
              <a:chOff x="5076057" y="198343"/>
              <a:chExt cx="2475124" cy="3768412"/>
            </a:xfrm>
          </p:grpSpPr>
          <p:sp>
            <p:nvSpPr>
              <p:cNvPr id="38" name="椭圆 35">
                <a:extLst>
                  <a:ext uri="{FF2B5EF4-FFF2-40B4-BE49-F238E27FC236}">
                    <a16:creationId xmlns:a16="http://schemas.microsoft.com/office/drawing/2014/main" id="{9BE2B85A-4526-67F7-D8E1-BA9A53380355}"/>
                  </a:ext>
                </a:extLst>
              </p:cNvPr>
              <p:cNvSpPr/>
              <p:nvPr/>
            </p:nvSpPr>
            <p:spPr>
              <a:xfrm>
                <a:off x="5076057" y="1491630"/>
                <a:ext cx="2475124" cy="2475125"/>
              </a:xfrm>
              <a:prstGeom prst="ellipse">
                <a:avLst/>
              </a:prstGeom>
              <a:solidFill>
                <a:srgbClr val="03689A"/>
              </a:solidFill>
              <a:ln w="25400" cap="flat" cmpd="sng" algn="ctr">
                <a:solidFill>
                  <a:srgbClr val="03689A"/>
                </a:solidFill>
                <a:prstDash val="sysDot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0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39" name="椭圆 33">
                <a:extLst>
                  <a:ext uri="{FF2B5EF4-FFF2-40B4-BE49-F238E27FC236}">
                    <a16:creationId xmlns:a16="http://schemas.microsoft.com/office/drawing/2014/main" id="{195317FD-6D15-919E-DD3B-67AE4CCFEE34}"/>
                  </a:ext>
                </a:extLst>
              </p:cNvPr>
              <p:cNvSpPr/>
              <p:nvPr/>
            </p:nvSpPr>
            <p:spPr>
              <a:xfrm>
                <a:off x="5240812" y="1664360"/>
                <a:ext cx="2158574" cy="2158574"/>
              </a:xfrm>
              <a:prstGeom prst="ellipse">
                <a:avLst/>
              </a:prstGeom>
              <a:solidFill>
                <a:srgbClr val="008FCA"/>
              </a:solidFill>
              <a:ln w="254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0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grpSp>
            <p:nvGrpSpPr>
              <p:cNvPr id="40" name="组合 1">
                <a:extLst>
                  <a:ext uri="{FF2B5EF4-FFF2-40B4-BE49-F238E27FC236}">
                    <a16:creationId xmlns:a16="http://schemas.microsoft.com/office/drawing/2014/main" id="{8D8E17CD-2ED7-82EA-3F5D-4D2D70E45AAF}"/>
                  </a:ext>
                </a:extLst>
              </p:cNvPr>
              <p:cNvGrpSpPr/>
              <p:nvPr/>
            </p:nvGrpSpPr>
            <p:grpSpPr>
              <a:xfrm>
                <a:off x="5416955" y="198343"/>
                <a:ext cx="1690176" cy="1292914"/>
                <a:chOff x="5416955" y="198343"/>
                <a:chExt cx="1690176" cy="1292914"/>
              </a:xfrm>
            </p:grpSpPr>
            <p:cxnSp>
              <p:nvCxnSpPr>
                <p:cNvPr id="41" name="直接连接符 37">
                  <a:extLst>
                    <a:ext uri="{FF2B5EF4-FFF2-40B4-BE49-F238E27FC236}">
                      <a16:creationId xmlns:a16="http://schemas.microsoft.com/office/drawing/2014/main" id="{A762358F-5AAA-9E58-3970-6E21422B9F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542802" y="198343"/>
                  <a:ext cx="564329" cy="1292914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3689A"/>
                  </a:solidFill>
                  <a:prstDash val="sysDot"/>
                </a:ln>
                <a:effectLst/>
              </p:spPr>
            </p:cxnSp>
            <p:cxnSp>
              <p:nvCxnSpPr>
                <p:cNvPr id="42" name="直接连接符 38">
                  <a:extLst>
                    <a:ext uri="{FF2B5EF4-FFF2-40B4-BE49-F238E27FC236}">
                      <a16:creationId xmlns:a16="http://schemas.microsoft.com/office/drawing/2014/main" id="{DFC6BC07-92AA-4A6C-8B6F-31C0336F27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416955" y="198343"/>
                  <a:ext cx="732840" cy="1285392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3689A"/>
                  </a:solidFill>
                  <a:prstDash val="sysDot"/>
                </a:ln>
                <a:effectLst/>
              </p:spPr>
            </p:cxnSp>
          </p:grpSp>
        </p:grpSp>
        <p:pic>
          <p:nvPicPr>
            <p:cNvPr id="44" name="圖片 43">
              <a:extLst>
                <a:ext uri="{FF2B5EF4-FFF2-40B4-BE49-F238E27FC236}">
                  <a16:creationId xmlns:a16="http://schemas.microsoft.com/office/drawing/2014/main" id="{C6219B63-8F56-8F4E-3EDA-463DC84A51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93008" y="2439758"/>
              <a:ext cx="2660201" cy="2712084"/>
            </a:xfrm>
            <a:prstGeom prst="flowChartConnector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641316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015702" y="53652"/>
            <a:ext cx="2520280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專長技</a:t>
            </a:r>
            <a:r>
              <a:rPr lang="zh-TW" altLang="en-US" sz="3200" b="1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7D195CFA-D854-CA68-EB6F-88E213AB64CC}"/>
              </a:ext>
            </a:extLst>
          </p:cNvPr>
          <p:cNvGrpSpPr/>
          <p:nvPr/>
        </p:nvGrpSpPr>
        <p:grpSpPr>
          <a:xfrm>
            <a:off x="301879" y="1260314"/>
            <a:ext cx="2384873" cy="835529"/>
            <a:chOff x="478582" y="1556792"/>
            <a:chExt cx="2664296" cy="752129"/>
          </a:xfrm>
          <a:solidFill>
            <a:srgbClr val="6C9FC1"/>
          </a:solidFill>
        </p:grpSpPr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C52EACC2-48BE-BCB4-6D67-E4147A735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582" y="1556792"/>
              <a:ext cx="2664296" cy="752129"/>
            </a:xfrm>
            <a:prstGeom prst="borderCallout3">
              <a:avLst/>
            </a:prstGeom>
            <a:grpFill/>
            <a:ln>
              <a:noFill/>
            </a:ln>
          </p:spPr>
          <p:txBody>
            <a:bodyPr vert="horz" wrap="square" lIns="98502" tIns="49250" rIns="98502" bIns="4925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" name="Rectangle 63">
              <a:extLst>
                <a:ext uri="{FF2B5EF4-FFF2-40B4-BE49-F238E27FC236}">
                  <a16:creationId xmlns:a16="http://schemas.microsoft.com/office/drawing/2014/main" id="{4832CAA2-A651-38C0-A15F-3E3740B1C80A}"/>
                </a:ext>
              </a:extLst>
            </p:cNvPr>
            <p:cNvSpPr/>
            <p:nvPr/>
          </p:nvSpPr>
          <p:spPr>
            <a:xfrm>
              <a:off x="652418" y="1680298"/>
              <a:ext cx="2316622" cy="505117"/>
            </a:xfrm>
            <a:prstGeom prst="borderCallout3">
              <a:avLst/>
            </a:prstGeom>
            <a:grpFill/>
          </p:spPr>
          <p:txBody>
            <a:bodyPr wrap="square" lIns="98502" tIns="49250" rIns="98502" bIns="4925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000" b="1" i="0" u="none" strike="noStrike" kern="0" cap="none" spc="600" normalizeH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程式語言</a:t>
              </a:r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1226AE06-3773-1E24-8075-0D2546355B67}"/>
              </a:ext>
            </a:extLst>
          </p:cNvPr>
          <p:cNvGrpSpPr/>
          <p:nvPr/>
        </p:nvGrpSpPr>
        <p:grpSpPr>
          <a:xfrm>
            <a:off x="3365520" y="1241291"/>
            <a:ext cx="4459620" cy="847401"/>
            <a:chOff x="478582" y="2596873"/>
            <a:chExt cx="2664296" cy="887512"/>
          </a:xfrm>
          <a:solidFill>
            <a:srgbClr val="6C9FC1"/>
          </a:solidFill>
        </p:grpSpPr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919BEBA-3045-EF54-69BD-2D2529DD0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582" y="2596873"/>
              <a:ext cx="2664296" cy="887512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8502" tIns="49250" rIns="98502" bIns="4925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4" name="Rectangle 67">
              <a:extLst>
                <a:ext uri="{FF2B5EF4-FFF2-40B4-BE49-F238E27FC236}">
                  <a16:creationId xmlns:a16="http://schemas.microsoft.com/office/drawing/2014/main" id="{63584821-2EC9-E809-34F5-83EFE36EE56C}"/>
                </a:ext>
              </a:extLst>
            </p:cNvPr>
            <p:cNvSpPr/>
            <p:nvPr/>
          </p:nvSpPr>
          <p:spPr>
            <a:xfrm>
              <a:off x="1401316" y="2727609"/>
              <a:ext cx="903922" cy="611642"/>
            </a:xfrm>
            <a:prstGeom prst="rect">
              <a:avLst/>
            </a:prstGeom>
            <a:grpFill/>
          </p:spPr>
          <p:txBody>
            <a:bodyPr wrap="none" lIns="98502" tIns="49250" rIns="98502" bIns="49250">
              <a:spAutoFit/>
            </a:bodyPr>
            <a:lstStyle/>
            <a:p>
              <a:pPr algn="ctr">
                <a:defRPr/>
              </a:pPr>
              <a:r>
                <a:rPr lang="zh-TW" altLang="en-US" sz="3000" b="1" kern="0" spc="6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開發工具</a:t>
              </a:r>
              <a:endParaRPr lang="zh-CN" altLang="en-US" sz="3000" b="1" kern="0" spc="6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7D32914D-808B-F4B2-0828-8E2985FD72F4}"/>
              </a:ext>
            </a:extLst>
          </p:cNvPr>
          <p:cNvGrpSpPr/>
          <p:nvPr/>
        </p:nvGrpSpPr>
        <p:grpSpPr>
          <a:xfrm>
            <a:off x="8512312" y="1222019"/>
            <a:ext cx="3261793" cy="847400"/>
            <a:chOff x="413551" y="3779758"/>
            <a:chExt cx="2664296" cy="805614"/>
          </a:xfrm>
        </p:grpSpPr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1EC0AE02-5BE2-6B90-4348-D6FD91EA4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551" y="3779758"/>
              <a:ext cx="2664296" cy="805614"/>
            </a:xfrm>
            <a:prstGeom prst="rect">
              <a:avLst/>
            </a:prstGeom>
            <a:solidFill>
              <a:srgbClr val="659BBF">
                <a:alpha val="95000"/>
              </a:srgbClr>
            </a:solidFill>
            <a:ln>
              <a:noFill/>
            </a:ln>
          </p:spPr>
          <p:txBody>
            <a:bodyPr vert="horz" wrap="square" lIns="98502" tIns="49250" rIns="98502" bIns="4925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6" name="Rectangle 71">
              <a:extLst>
                <a:ext uri="{FF2B5EF4-FFF2-40B4-BE49-F238E27FC236}">
                  <a16:creationId xmlns:a16="http://schemas.microsoft.com/office/drawing/2014/main" id="{3B9976CE-FF31-1D6E-617E-C6F2F4499BC8}"/>
                </a:ext>
              </a:extLst>
            </p:cNvPr>
            <p:cNvSpPr/>
            <p:nvPr/>
          </p:nvSpPr>
          <p:spPr>
            <a:xfrm>
              <a:off x="1184570" y="3904964"/>
              <a:ext cx="1122258" cy="555202"/>
            </a:xfrm>
            <a:prstGeom prst="rect">
              <a:avLst/>
            </a:prstGeom>
          </p:spPr>
          <p:txBody>
            <a:bodyPr wrap="none" lIns="98502" tIns="49250" rIns="98502" bIns="49250">
              <a:sp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3000" b="1" kern="0" spc="6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其他</a:t>
              </a:r>
              <a:endParaRPr lang="zh-CN" altLang="en-US" sz="3000" b="1" kern="0" spc="6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BFDBBF34-8683-4F2F-69C8-2EBA80300753}"/>
              </a:ext>
            </a:extLst>
          </p:cNvPr>
          <p:cNvSpPr txBox="1"/>
          <p:nvPr/>
        </p:nvSpPr>
        <p:spPr>
          <a:xfrm>
            <a:off x="381365" y="2117550"/>
            <a:ext cx="2201064" cy="32204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Verilog</a:t>
            </a:r>
          </a:p>
          <a:p>
            <a:pPr marL="457200" indent="-45720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C &amp; C++</a:t>
            </a:r>
          </a:p>
          <a:p>
            <a:pPr marL="457200" indent="-45720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Dart</a:t>
            </a:r>
          </a:p>
          <a:p>
            <a:pPr marL="457200" indent="-45720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</a:t>
            </a:r>
          </a:p>
          <a:p>
            <a:pPr>
              <a:lnSpc>
                <a:spcPts val="5000"/>
              </a:lnSpc>
            </a:pPr>
            <a:endParaRPr lang="en-US" altLang="zh-TW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D6EA1D78-9DDB-9E66-E35E-B70AC633C119}"/>
              </a:ext>
            </a:extLst>
          </p:cNvPr>
          <p:cNvSpPr txBox="1"/>
          <p:nvPr/>
        </p:nvSpPr>
        <p:spPr>
          <a:xfrm>
            <a:off x="3393081" y="2072237"/>
            <a:ext cx="5119231" cy="3861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46100" lvl="1" indent="-45720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Ncverilog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46100" lvl="1" indent="-45720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Design </a:t>
            </a:r>
            <a:r>
              <a:rPr lang="en-US" altLang="zh-TW" sz="2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Compiler</a:t>
            </a:r>
          </a:p>
          <a:p>
            <a:pPr marL="546100" lvl="1" indent="-45720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Modelsim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kern="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sz="2800" kern="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kern="1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nWave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46100" lvl="1" indent="-45720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IC </a:t>
            </a:r>
            <a:r>
              <a:rPr lang="en-US" altLang="zh-TW" sz="2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Compiler</a:t>
            </a:r>
          </a:p>
          <a:p>
            <a:pPr marL="546100" lvl="1" indent="-45720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ISE</a:t>
            </a:r>
            <a:r>
              <a:rPr lang="zh-TW" altLang="en-US" sz="2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sz="2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Vivado</a:t>
            </a:r>
            <a:r>
              <a:rPr lang="zh-TW" altLang="en-US" sz="2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kern="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sz="2800" kern="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kern="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Visit</a:t>
            </a:r>
          </a:p>
          <a:p>
            <a:pPr marL="546100" lvl="1" indent="-45720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Synplify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E48AE5C5-0490-C4DB-268E-EDAB25C72B0D}"/>
              </a:ext>
            </a:extLst>
          </p:cNvPr>
          <p:cNvSpPr txBox="1"/>
          <p:nvPr/>
        </p:nvSpPr>
        <p:spPr>
          <a:xfrm>
            <a:off x="8576215" y="2042675"/>
            <a:ext cx="3297759" cy="16517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fontAlgn="ctr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Git</a:t>
            </a:r>
            <a:endParaRPr lang="zh-TW" altLang="zh-TW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fontAlgn="ctr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EDA</a:t>
            </a:r>
            <a:r>
              <a:rPr lang="zh-TW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伺服器搭建</a:t>
            </a:r>
          </a:p>
          <a:p>
            <a:endParaRPr lang="zh-TW" altLang="en-US" sz="1800">
              <a:solidFill>
                <a:schemeClr val="tx1"/>
              </a:solidFill>
            </a:endParaRPr>
          </a:p>
        </p:txBody>
      </p:sp>
      <p:pic>
        <p:nvPicPr>
          <p:cNvPr id="36" name="圖片 35">
            <a:extLst>
              <a:ext uri="{FF2B5EF4-FFF2-40B4-BE49-F238E27FC236}">
                <a16:creationId xmlns:a16="http://schemas.microsoft.com/office/drawing/2014/main" id="{FC2CE6E6-823B-65CB-48F0-7E77535B95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617" b="93164" l="7227" r="94922">
                        <a14:foregroundMark x1="79492" y1="8398" x2="79492" y2="8398"/>
                        <a14:foregroundMark x1="94922" y1="22461" x2="94922" y2="22461"/>
                        <a14:foregroundMark x1="8594" y1="49414" x2="8594" y2="49414"/>
                        <a14:foregroundMark x1="7227" y1="78320" x2="10156" y2="77734"/>
                        <a14:foregroundMark x1="25586" y1="92578" x2="25586" y2="92578"/>
                        <a14:foregroundMark x1="54688" y1="93359" x2="54688" y2="93359"/>
                        <a14:foregroundMark x1="7227" y1="48047" x2="10156" y2="45898"/>
                        <a14:foregroundMark x1="54688" y1="7617" x2="54688" y2="7617"/>
                        <a14:foregroundMark x1="80859" y1="7617" x2="80859" y2="76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20301" y="4967070"/>
            <a:ext cx="1435691" cy="1435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73876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045240" y="44061"/>
            <a:ext cx="3321773" cy="56156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社團活動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3316E8E6-E1BC-07DD-3057-8CC567AE3FBD}"/>
              </a:ext>
            </a:extLst>
          </p:cNvPr>
          <p:cNvGrpSpPr/>
          <p:nvPr/>
        </p:nvGrpSpPr>
        <p:grpSpPr>
          <a:xfrm>
            <a:off x="581425" y="1526911"/>
            <a:ext cx="6318250" cy="4176964"/>
            <a:chOff x="886248" y="1658681"/>
            <a:chExt cx="6318250" cy="4176964"/>
          </a:xfrm>
        </p:grpSpPr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DB27CA78-09E3-D2AC-B073-6A7A6DB7E7F2}"/>
                </a:ext>
              </a:extLst>
            </p:cNvPr>
            <p:cNvSpPr txBox="1"/>
            <p:nvPr/>
          </p:nvSpPr>
          <p:spPr>
            <a:xfrm>
              <a:off x="886248" y="1658681"/>
              <a:ext cx="631825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1"/>
              <a:r>
                <a:rPr lang="zh-TW" altLang="en-US" sz="3200" b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北科程式設計研究社</a:t>
              </a:r>
              <a:endParaRPr lang="en-US" altLang="zh-TW" sz="3200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02457CE8-1C08-6677-34AA-59270B03C0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35547" y1="73047" x2="35547" y2="73047"/>
                          <a14:foregroundMark x1="52930" y1="72656" x2="52930" y2="72656"/>
                          <a14:foregroundMark x1="71289" y1="71680" x2="71289" y2="71680"/>
                          <a14:foregroundMark x1="78320" y1="81641" x2="78320" y2="8164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1856" y="2029093"/>
              <a:ext cx="3806552" cy="3806552"/>
            </a:xfrm>
            <a:prstGeom prst="rect">
              <a:avLst/>
            </a:prstGeom>
          </p:spPr>
        </p:pic>
      </p:grp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3ECF1CD-6525-559D-062F-92608F24A2A5}"/>
              </a:ext>
            </a:extLst>
          </p:cNvPr>
          <p:cNvSpPr txBox="1"/>
          <p:nvPr/>
        </p:nvSpPr>
        <p:spPr>
          <a:xfrm>
            <a:off x="6198721" y="1526911"/>
            <a:ext cx="63373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TW" altLang="en-US" sz="32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北科創思機器人社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4E2A729E-3F37-D48D-73F3-052849CAAF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93" b="95368" l="2979" r="97217">
                        <a14:foregroundMark x1="72119" y1="9537" x2="72119" y2="9537"/>
                        <a14:foregroundMark x1="83447" y1="30313" x2="83447" y2="30313"/>
                        <a14:foregroundMark x1="92041" y1="41553" x2="92041" y2="41553"/>
                        <a14:foregroundMark x1="72607" y1="88692" x2="72607" y2="88692"/>
                        <a14:foregroundMark x1="38086" y1="87602" x2="38086" y2="87602"/>
                        <a14:foregroundMark x1="39844" y1="84060" x2="39844" y2="84060"/>
                        <a14:foregroundMark x1="62549" y1="85150" x2="63281" y2="85150"/>
                        <a14:foregroundMark x1="56250" y1="73161" x2="56250" y2="73161"/>
                        <a14:foregroundMark x1="62793" y1="74591" x2="62793" y2="74591"/>
                        <a14:foregroundMark x1="69580" y1="73910" x2="69580" y2="73910"/>
                        <a14:foregroundMark x1="75391" y1="61580" x2="75391" y2="61580"/>
                        <a14:foregroundMark x1="55225" y1="46117" x2="55225" y2="45027"/>
                        <a14:foregroundMark x1="41602" y1="2861" x2="42627" y2="2861"/>
                        <a14:foregroundMark x1="49951" y1="3542" x2="49951" y2="3542"/>
                        <a14:foregroundMark x1="9375" y1="22548" x2="9375" y2="22548"/>
                        <a14:foregroundMark x1="6592" y1="23229" x2="6592" y2="23229"/>
                        <a14:foregroundMark x1="3027" y1="19755" x2="3027" y2="19755"/>
                        <a14:foregroundMark x1="48193" y1="94959" x2="48193" y2="94959"/>
                        <a14:foregroundMark x1="40381" y1="95368" x2="40381" y2="95368"/>
                        <a14:foregroundMark x1="53223" y1="88692" x2="53955" y2="88283"/>
                        <a14:foregroundMark x1="56738" y1="88283" x2="56738" y2="88283"/>
                        <a14:foregroundMark x1="59277" y1="87262" x2="59277" y2="87262"/>
                        <a14:foregroundMark x1="62305" y1="84469" x2="62305" y2="84469"/>
                        <a14:foregroundMark x1="66309" y1="82357" x2="67334" y2="82357"/>
                        <a14:foregroundMark x1="70361" y1="79837" x2="70361" y2="79837"/>
                        <a14:foregroundMark x1="69873" y1="73910" x2="69873" y2="73910"/>
                        <a14:foregroundMark x1="64307" y1="73161" x2="64307" y2="73161"/>
                        <a14:foregroundMark x1="48193" y1="49591" x2="48193" y2="49591"/>
                        <a14:foregroundMark x1="48438" y1="57357" x2="49414" y2="56676"/>
                        <a14:foregroundMark x1="56250" y1="62602" x2="56250" y2="62602"/>
                        <a14:foregroundMark x1="73877" y1="72480" x2="73877" y2="72480"/>
                        <a14:foregroundMark x1="78174" y1="73569" x2="78174" y2="73569"/>
                        <a14:foregroundMark x1="76416" y1="66485" x2="76416" y2="66485"/>
                        <a14:foregroundMark x1="56006" y1="74591" x2="56738" y2="74251"/>
                        <a14:foregroundMark x1="61035" y1="72480" x2="63037" y2="72480"/>
                        <a14:foregroundMark x1="68848" y1="72480" x2="68848" y2="72480"/>
                        <a14:foregroundMark x1="61523" y1="72139" x2="61523" y2="72139"/>
                        <a14:foregroundMark x1="69922" y1="75272" x2="69922" y2="75272"/>
                        <a14:foregroundMark x1="68750" y1="73161" x2="68750" y2="73161"/>
                        <a14:foregroundMark x1="67822" y1="74387" x2="67822" y2="74387"/>
                        <a14:foregroundMark x1="74365" y1="73569" x2="75537" y2="73569"/>
                        <a14:foregroundMark x1="78223" y1="72752" x2="78223" y2="72752"/>
                        <a14:foregroundMark x1="76416" y1="67371" x2="77344" y2="66553"/>
                        <a14:foregroundMark x1="66943" y1="73978" x2="66943" y2="73978"/>
                        <a14:foregroundMark x1="57178" y1="71526" x2="57178" y2="71526"/>
                        <a14:foregroundMark x1="57764" y1="72343" x2="57764" y2="72343"/>
                        <a14:foregroundMark x1="77344" y1="65327" x2="77344" y2="65327"/>
                        <a14:foregroundMark x1="73633" y1="75272" x2="73926" y2="74046"/>
                        <a14:foregroundMark x1="96338" y1="41553" x2="96338" y2="41553"/>
                        <a14:foregroundMark x1="97217" y1="44482" x2="97217" y2="44482"/>
                        <a14:foregroundMark x1="52979" y1="49864" x2="52979" y2="49864"/>
                        <a14:foregroundMark x1="52979" y1="53610" x2="52979" y2="53610"/>
                        <a14:foregroundMark x1="70605" y1="63215" x2="70605" y2="63215"/>
                        <a14:foregroundMark x1="35645" y1="62807" x2="35645" y2="62807"/>
                        <a14:foregroundMark x1="86768" y1="55722" x2="86768" y2="55722"/>
                        <a14:foregroundMark x1="56299" y1="13215" x2="56299" y2="13215"/>
                        <a14:foregroundMark x1="71240" y1="22752" x2="71240" y2="22752"/>
                        <a14:foregroundMark x1="65527" y1="17371" x2="65527" y2="17371"/>
                        <a14:foregroundMark x1="64941" y1="16962" x2="64941" y2="16962"/>
                        <a14:foregroundMark x1="78711" y1="19891" x2="78711" y2="198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42028" y="2623139"/>
            <a:ext cx="3777848" cy="270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50367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H="1">
            <a:off x="23649" y="7094759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21">
            <a:extLst>
              <a:ext uri="{FF2B5EF4-FFF2-40B4-BE49-F238E27FC236}">
                <a16:creationId xmlns:a16="http://schemas.microsoft.com/office/drawing/2014/main" id="{4DC928DD-D514-EBD9-EBE5-0CD1BB005611}"/>
              </a:ext>
            </a:extLst>
          </p:cNvPr>
          <p:cNvSpPr txBox="1"/>
          <p:nvPr/>
        </p:nvSpPr>
        <p:spPr>
          <a:xfrm>
            <a:off x="4987609" y="2580252"/>
            <a:ext cx="4519038" cy="830781"/>
          </a:xfrm>
          <a:prstGeom prst="rect">
            <a:avLst/>
          </a:prstGeom>
          <a:noFill/>
        </p:spPr>
        <p:txBody>
          <a:bodyPr wrap="square" lIns="91243" tIns="45613" rIns="91243" bIns="45613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TW" altLang="en-US"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自 我 簡 介</a:t>
            </a:r>
            <a:endParaRPr lang="zh-CN" altLang="en-US" sz="4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5">
            <a:extLst>
              <a:ext uri="{FF2B5EF4-FFF2-40B4-BE49-F238E27FC236}">
                <a16:creationId xmlns:a16="http://schemas.microsoft.com/office/drawing/2014/main" id="{94F5BED4-A968-78FC-F50E-C732080AD138}"/>
              </a:ext>
            </a:extLst>
          </p:cNvPr>
          <p:cNvCxnSpPr/>
          <p:nvPr/>
        </p:nvCxnSpPr>
        <p:spPr>
          <a:xfrm>
            <a:off x="5231110" y="3446566"/>
            <a:ext cx="451904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群組 1">
            <a:extLst>
              <a:ext uri="{FF2B5EF4-FFF2-40B4-BE49-F238E27FC236}">
                <a16:creationId xmlns:a16="http://schemas.microsoft.com/office/drawing/2014/main" id="{FF5A921B-F817-E17B-0EF2-92E0AD8D35AF}"/>
              </a:ext>
            </a:extLst>
          </p:cNvPr>
          <p:cNvGrpSpPr/>
          <p:nvPr/>
        </p:nvGrpSpPr>
        <p:grpSpPr>
          <a:xfrm>
            <a:off x="2" y="2203724"/>
            <a:ext cx="12218824" cy="1664078"/>
            <a:chOff x="1" y="1650482"/>
            <a:chExt cx="9165311" cy="1248221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B8E9F120-4A06-C36B-24F0-E05FD8F860A1}"/>
                </a:ext>
              </a:extLst>
            </p:cNvPr>
            <p:cNvSpPr/>
            <p:nvPr/>
          </p:nvSpPr>
          <p:spPr>
            <a:xfrm>
              <a:off x="1" y="1666961"/>
              <a:ext cx="1853934" cy="1215263"/>
            </a:xfrm>
            <a:prstGeom prst="rect">
              <a:avLst/>
            </a:prstGeom>
            <a:solidFill>
              <a:srgbClr val="4F81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" name="圆角矩形 15">
              <a:extLst>
                <a:ext uri="{FF2B5EF4-FFF2-40B4-BE49-F238E27FC236}">
                  <a16:creationId xmlns:a16="http://schemas.microsoft.com/office/drawing/2014/main" id="{F776F01F-721C-BE2F-2B91-EDF752AF7F41}"/>
                </a:ext>
              </a:extLst>
            </p:cNvPr>
            <p:cNvSpPr/>
            <p:nvPr/>
          </p:nvSpPr>
          <p:spPr>
            <a:xfrm>
              <a:off x="2713260" y="1666961"/>
              <a:ext cx="6286080" cy="1215263"/>
            </a:xfrm>
            <a:prstGeom prst="roundRect">
              <a:avLst/>
            </a:prstGeom>
            <a:solidFill>
              <a:srgbClr val="4F81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51793D39-B90B-692D-4B84-41EF7728EFF5}"/>
                </a:ext>
              </a:extLst>
            </p:cNvPr>
            <p:cNvSpPr/>
            <p:nvPr/>
          </p:nvSpPr>
          <p:spPr>
            <a:xfrm>
              <a:off x="3709220" y="1666961"/>
              <a:ext cx="5450912" cy="12152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" name="TextBox 17">
              <a:extLst>
                <a:ext uri="{FF2B5EF4-FFF2-40B4-BE49-F238E27FC236}">
                  <a16:creationId xmlns:a16="http://schemas.microsoft.com/office/drawing/2014/main" id="{FA93205C-9F1C-A036-274B-51B771AB0563}"/>
                </a:ext>
              </a:extLst>
            </p:cNvPr>
            <p:cNvSpPr txBox="1"/>
            <p:nvPr/>
          </p:nvSpPr>
          <p:spPr>
            <a:xfrm flipH="1">
              <a:off x="2821729" y="1889872"/>
              <a:ext cx="765700" cy="746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5866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</a:t>
              </a:r>
              <a:endParaRPr lang="id-ID" sz="5866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" name="文本框 9">
              <a:extLst>
                <a:ext uri="{FF2B5EF4-FFF2-40B4-BE49-F238E27FC236}">
                  <a16:creationId xmlns:a16="http://schemas.microsoft.com/office/drawing/2014/main" id="{D972B3DD-D94E-2F6A-499B-F6E7C4C605C2}"/>
                </a:ext>
              </a:extLst>
            </p:cNvPr>
            <p:cNvSpPr txBox="1"/>
            <p:nvPr/>
          </p:nvSpPr>
          <p:spPr>
            <a:xfrm>
              <a:off x="3836485" y="2042875"/>
              <a:ext cx="5328827" cy="521824"/>
            </a:xfrm>
            <a:prstGeom prst="rect">
              <a:avLst/>
            </a:prstGeom>
            <a:noFill/>
          </p:spPr>
          <p:txBody>
            <a:bodyPr wrap="square" lIns="68552" tIns="34276" rIns="68552" bIns="34276" rtlCol="0">
              <a:spAutoFit/>
            </a:bodyPr>
            <a:lstStyle/>
            <a:p>
              <a:pPr marL="0" lvl="1">
                <a:lnSpc>
                  <a:spcPts val="4800"/>
                </a:lnSpc>
              </a:pPr>
              <a:r>
                <a:rPr lang="zh-TW" altLang="en-US" sz="5400" b="1">
                  <a:solidFill>
                    <a:srgbClr val="666666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+mj-cs"/>
                </a:rPr>
                <a:t>相 關 課 程</a:t>
              </a:r>
            </a:p>
          </p:txBody>
        </p:sp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C1EE3993-3146-57D4-7111-4216A4678D3C}"/>
                </a:ext>
              </a:extLst>
            </p:cNvPr>
            <p:cNvGrpSpPr/>
            <p:nvPr/>
          </p:nvGrpSpPr>
          <p:grpSpPr>
            <a:xfrm>
              <a:off x="1106481" y="1650482"/>
              <a:ext cx="1494907" cy="1248221"/>
              <a:chOff x="2064628" y="1325189"/>
              <a:chExt cx="1494907" cy="1248221"/>
            </a:xfrm>
          </p:grpSpPr>
          <p:grpSp>
            <p:nvGrpSpPr>
              <p:cNvPr id="10" name="组合 158">
                <a:extLst>
                  <a:ext uri="{FF2B5EF4-FFF2-40B4-BE49-F238E27FC236}">
                    <a16:creationId xmlns:a16="http://schemas.microsoft.com/office/drawing/2014/main" id="{D432ECCE-53E8-3283-5459-0FFE1E8F3500}"/>
                  </a:ext>
                </a:extLst>
              </p:cNvPr>
              <p:cNvGrpSpPr/>
              <p:nvPr/>
            </p:nvGrpSpPr>
            <p:grpSpPr>
              <a:xfrm>
                <a:off x="2064628" y="1325189"/>
                <a:ext cx="1384430" cy="1248221"/>
                <a:chOff x="3720691" y="2824413"/>
                <a:chExt cx="1341120" cy="1209172"/>
              </a:xfrm>
            </p:grpSpPr>
            <p:sp>
              <p:nvSpPr>
                <p:cNvPr id="16" name="Freeform 5">
                  <a:extLst>
                    <a:ext uri="{FF2B5EF4-FFF2-40B4-BE49-F238E27FC236}">
                      <a16:creationId xmlns:a16="http://schemas.microsoft.com/office/drawing/2014/main" id="{868607C7-8959-2D96-2DD8-4A845F4023E6}"/>
                    </a:ext>
                  </a:extLst>
                </p:cNvPr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04" tIns="45702" rIns="91404" bIns="45702" numCol="1" anchor="t" anchorCtr="0" compatLnSpc="1"/>
                <a:lstStyle/>
                <a:p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6" name="Freeform 5">
                  <a:extLst>
                    <a:ext uri="{FF2B5EF4-FFF2-40B4-BE49-F238E27FC236}">
                      <a16:creationId xmlns:a16="http://schemas.microsoft.com/office/drawing/2014/main" id="{7FCB913D-E60D-F1A9-E773-912BAED2A295}"/>
                    </a:ext>
                  </a:extLst>
                </p:cNvPr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04" tIns="45702" rIns="91404" bIns="45702" numCol="1" anchor="t" anchorCtr="0" compatLnSpc="1"/>
                <a:lstStyle/>
                <a:p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sp>
            <p:nvSpPr>
              <p:cNvPr id="11" name="Freeform 5">
                <a:extLst>
                  <a:ext uri="{FF2B5EF4-FFF2-40B4-BE49-F238E27FC236}">
                    <a16:creationId xmlns:a16="http://schemas.microsoft.com/office/drawing/2014/main" id="{B6604E49-95A1-D6D7-65F7-10AA073B8906}"/>
                  </a:ext>
                </a:extLst>
              </p:cNvPr>
              <p:cNvSpPr/>
              <p:nvPr/>
            </p:nvSpPr>
            <p:spPr bwMode="auto">
              <a:xfrm rot="1855731">
                <a:off x="2159429" y="1410663"/>
                <a:ext cx="1194827" cy="1077274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zh-CN" altLang="en-US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grpSp>
            <p:nvGrpSpPr>
              <p:cNvPr id="12" name="组合 168">
                <a:extLst>
                  <a:ext uri="{FF2B5EF4-FFF2-40B4-BE49-F238E27FC236}">
                    <a16:creationId xmlns:a16="http://schemas.microsoft.com/office/drawing/2014/main" id="{A42E42B0-09D4-0DC5-3DFF-2AEDA090FE03}"/>
                  </a:ext>
                </a:extLst>
              </p:cNvPr>
              <p:cNvGrpSpPr/>
              <p:nvPr/>
            </p:nvGrpSpPr>
            <p:grpSpPr>
              <a:xfrm>
                <a:off x="3350801" y="1415591"/>
                <a:ext cx="208734" cy="138347"/>
                <a:chOff x="9482595" y="2565731"/>
                <a:chExt cx="278384" cy="184511"/>
              </a:xfrm>
            </p:grpSpPr>
            <p:sp>
              <p:nvSpPr>
                <p:cNvPr id="14" name="椭圆 169">
                  <a:extLst>
                    <a:ext uri="{FF2B5EF4-FFF2-40B4-BE49-F238E27FC236}">
                      <a16:creationId xmlns:a16="http://schemas.microsoft.com/office/drawing/2014/main" id="{E51BB7C1-D8E2-FBB4-B2FD-F70AC2C320E0}"/>
                    </a:ext>
                  </a:extLst>
                </p:cNvPr>
                <p:cNvSpPr/>
                <p:nvPr/>
              </p:nvSpPr>
              <p:spPr>
                <a:xfrm>
                  <a:off x="9482595" y="2565731"/>
                  <a:ext cx="71376" cy="7137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15" name="椭圆 170">
                  <a:extLst>
                    <a:ext uri="{FF2B5EF4-FFF2-40B4-BE49-F238E27FC236}">
                      <a16:creationId xmlns:a16="http://schemas.microsoft.com/office/drawing/2014/main" id="{396C32EC-8776-D064-9442-5F2877767C7B}"/>
                    </a:ext>
                  </a:extLst>
                </p:cNvPr>
                <p:cNvSpPr/>
                <p:nvPr/>
              </p:nvSpPr>
              <p:spPr>
                <a:xfrm>
                  <a:off x="9625979" y="2615242"/>
                  <a:ext cx="135000" cy="135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sp>
            <p:nvSpPr>
              <p:cNvPr id="13" name="Freeform 261">
                <a:extLst>
                  <a:ext uri="{FF2B5EF4-FFF2-40B4-BE49-F238E27FC236}">
                    <a16:creationId xmlns:a16="http://schemas.microsoft.com/office/drawing/2014/main" id="{E7090877-B424-2A73-D0B4-84B9B40E5975}"/>
                  </a:ext>
                </a:extLst>
              </p:cNvPr>
              <p:cNvSpPr/>
              <p:nvPr/>
            </p:nvSpPr>
            <p:spPr bwMode="auto">
              <a:xfrm>
                <a:off x="2487524" y="1699212"/>
                <a:ext cx="509408" cy="509408"/>
              </a:xfrm>
              <a:custGeom>
                <a:avLst/>
                <a:gdLst>
                  <a:gd name="T0" fmla="*/ 84 w 86"/>
                  <a:gd name="T1" fmla="*/ 13 h 86"/>
                  <a:gd name="T2" fmla="*/ 74 w 86"/>
                  <a:gd name="T3" fmla="*/ 1 h 86"/>
                  <a:gd name="T4" fmla="*/ 72 w 86"/>
                  <a:gd name="T5" fmla="*/ 1 h 86"/>
                  <a:gd name="T6" fmla="*/ 71 w 86"/>
                  <a:gd name="T7" fmla="*/ 1 h 86"/>
                  <a:gd name="T8" fmla="*/ 69 w 86"/>
                  <a:gd name="T9" fmla="*/ 4 h 86"/>
                  <a:gd name="T10" fmla="*/ 69 w 86"/>
                  <a:gd name="T11" fmla="*/ 10 h 86"/>
                  <a:gd name="T12" fmla="*/ 59 w 86"/>
                  <a:gd name="T13" fmla="*/ 10 h 86"/>
                  <a:gd name="T14" fmla="*/ 59 w 86"/>
                  <a:gd name="T15" fmla="*/ 1 h 86"/>
                  <a:gd name="T16" fmla="*/ 58 w 86"/>
                  <a:gd name="T17" fmla="*/ 0 h 86"/>
                  <a:gd name="T18" fmla="*/ 46 w 86"/>
                  <a:gd name="T19" fmla="*/ 0 h 86"/>
                  <a:gd name="T20" fmla="*/ 45 w 86"/>
                  <a:gd name="T21" fmla="*/ 1 h 86"/>
                  <a:gd name="T22" fmla="*/ 45 w 86"/>
                  <a:gd name="T23" fmla="*/ 10 h 86"/>
                  <a:gd name="T24" fmla="*/ 44 w 86"/>
                  <a:gd name="T25" fmla="*/ 13 h 86"/>
                  <a:gd name="T26" fmla="*/ 44 w 86"/>
                  <a:gd name="T27" fmla="*/ 21 h 86"/>
                  <a:gd name="T28" fmla="*/ 45 w 86"/>
                  <a:gd name="T29" fmla="*/ 24 h 86"/>
                  <a:gd name="T30" fmla="*/ 45 w 86"/>
                  <a:gd name="T31" fmla="*/ 27 h 86"/>
                  <a:gd name="T32" fmla="*/ 37 w 86"/>
                  <a:gd name="T33" fmla="*/ 27 h 86"/>
                  <a:gd name="T34" fmla="*/ 37 w 86"/>
                  <a:gd name="T35" fmla="*/ 21 h 86"/>
                  <a:gd name="T36" fmla="*/ 34 w 86"/>
                  <a:gd name="T37" fmla="*/ 18 h 86"/>
                  <a:gd name="T38" fmla="*/ 32 w 86"/>
                  <a:gd name="T39" fmla="*/ 18 h 86"/>
                  <a:gd name="T40" fmla="*/ 29 w 86"/>
                  <a:gd name="T41" fmla="*/ 18 h 86"/>
                  <a:gd name="T42" fmla="*/ 3 w 86"/>
                  <a:gd name="T43" fmla="*/ 30 h 86"/>
                  <a:gd name="T44" fmla="*/ 0 w 86"/>
                  <a:gd name="T45" fmla="*/ 34 h 86"/>
                  <a:gd name="T46" fmla="*/ 3 w 86"/>
                  <a:gd name="T47" fmla="*/ 38 h 86"/>
                  <a:gd name="T48" fmla="*/ 29 w 86"/>
                  <a:gd name="T49" fmla="*/ 50 h 86"/>
                  <a:gd name="T50" fmla="*/ 31 w 86"/>
                  <a:gd name="T51" fmla="*/ 51 h 86"/>
                  <a:gd name="T52" fmla="*/ 34 w 86"/>
                  <a:gd name="T53" fmla="*/ 50 h 86"/>
                  <a:gd name="T54" fmla="*/ 37 w 86"/>
                  <a:gd name="T55" fmla="*/ 47 h 86"/>
                  <a:gd name="T56" fmla="*/ 37 w 86"/>
                  <a:gd name="T57" fmla="*/ 42 h 86"/>
                  <a:gd name="T58" fmla="*/ 45 w 86"/>
                  <a:gd name="T59" fmla="*/ 42 h 86"/>
                  <a:gd name="T60" fmla="*/ 45 w 86"/>
                  <a:gd name="T61" fmla="*/ 85 h 86"/>
                  <a:gd name="T62" fmla="*/ 46 w 86"/>
                  <a:gd name="T63" fmla="*/ 86 h 86"/>
                  <a:gd name="T64" fmla="*/ 58 w 86"/>
                  <a:gd name="T65" fmla="*/ 86 h 86"/>
                  <a:gd name="T66" fmla="*/ 59 w 86"/>
                  <a:gd name="T67" fmla="*/ 85 h 86"/>
                  <a:gd name="T68" fmla="*/ 59 w 86"/>
                  <a:gd name="T69" fmla="*/ 41 h 86"/>
                  <a:gd name="T70" fmla="*/ 62 w 86"/>
                  <a:gd name="T71" fmla="*/ 38 h 86"/>
                  <a:gd name="T72" fmla="*/ 62 w 86"/>
                  <a:gd name="T73" fmla="*/ 30 h 86"/>
                  <a:gd name="T74" fmla="*/ 59 w 86"/>
                  <a:gd name="T75" fmla="*/ 27 h 86"/>
                  <a:gd name="T76" fmla="*/ 59 w 86"/>
                  <a:gd name="T77" fmla="*/ 25 h 86"/>
                  <a:gd name="T78" fmla="*/ 69 w 86"/>
                  <a:gd name="T79" fmla="*/ 25 h 86"/>
                  <a:gd name="T80" fmla="*/ 69 w 86"/>
                  <a:gd name="T81" fmla="*/ 30 h 86"/>
                  <a:gd name="T82" fmla="*/ 71 w 86"/>
                  <a:gd name="T83" fmla="*/ 33 h 86"/>
                  <a:gd name="T84" fmla="*/ 73 w 86"/>
                  <a:gd name="T85" fmla="*/ 34 h 86"/>
                  <a:gd name="T86" fmla="*/ 74 w 86"/>
                  <a:gd name="T87" fmla="*/ 33 h 86"/>
                  <a:gd name="T88" fmla="*/ 84 w 86"/>
                  <a:gd name="T89" fmla="*/ 21 h 86"/>
                  <a:gd name="T90" fmla="*/ 86 w 86"/>
                  <a:gd name="T91" fmla="*/ 17 h 86"/>
                  <a:gd name="T92" fmla="*/ 84 w 86"/>
                  <a:gd name="T93" fmla="*/ 1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6" h="86">
                    <a:moveTo>
                      <a:pt x="84" y="13"/>
                    </a:moveTo>
                    <a:cubicBezTo>
                      <a:pt x="74" y="1"/>
                      <a:pt x="74" y="1"/>
                      <a:pt x="74" y="1"/>
                    </a:cubicBezTo>
                    <a:cubicBezTo>
                      <a:pt x="73" y="1"/>
                      <a:pt x="73" y="1"/>
                      <a:pt x="72" y="1"/>
                    </a:cubicBezTo>
                    <a:cubicBezTo>
                      <a:pt x="72" y="1"/>
                      <a:pt x="71" y="1"/>
                      <a:pt x="71" y="1"/>
                    </a:cubicBezTo>
                    <a:cubicBezTo>
                      <a:pt x="70" y="2"/>
                      <a:pt x="69" y="3"/>
                      <a:pt x="69" y="4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9" y="1"/>
                      <a:pt x="59" y="1"/>
                      <a:pt x="59" y="1"/>
                    </a:cubicBezTo>
                    <a:cubicBezTo>
                      <a:pt x="59" y="1"/>
                      <a:pt x="59" y="0"/>
                      <a:pt x="5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5" y="1"/>
                      <a:pt x="45" y="1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4" y="11"/>
                      <a:pt x="44" y="12"/>
                      <a:pt x="44" y="13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2"/>
                      <a:pt x="44" y="23"/>
                      <a:pt x="45" y="24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0"/>
                      <a:pt x="36" y="19"/>
                      <a:pt x="34" y="18"/>
                    </a:cubicBezTo>
                    <a:cubicBezTo>
                      <a:pt x="34" y="18"/>
                      <a:pt x="33" y="18"/>
                      <a:pt x="32" y="18"/>
                    </a:cubicBezTo>
                    <a:cubicBezTo>
                      <a:pt x="31" y="18"/>
                      <a:pt x="30" y="18"/>
                      <a:pt x="29" y="18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1" y="31"/>
                      <a:pt x="0" y="33"/>
                      <a:pt x="0" y="34"/>
                    </a:cubicBezTo>
                    <a:cubicBezTo>
                      <a:pt x="0" y="36"/>
                      <a:pt x="1" y="38"/>
                      <a:pt x="3" y="38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51"/>
                      <a:pt x="30" y="51"/>
                      <a:pt x="31" y="51"/>
                    </a:cubicBezTo>
                    <a:cubicBezTo>
                      <a:pt x="32" y="51"/>
                      <a:pt x="33" y="51"/>
                      <a:pt x="34" y="50"/>
                    </a:cubicBezTo>
                    <a:cubicBezTo>
                      <a:pt x="36" y="50"/>
                      <a:pt x="37" y="48"/>
                      <a:pt x="37" y="47"/>
                    </a:cubicBezTo>
                    <a:cubicBezTo>
                      <a:pt x="37" y="42"/>
                      <a:pt x="37" y="42"/>
                      <a:pt x="37" y="42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5" y="85"/>
                      <a:pt x="45" y="85"/>
                      <a:pt x="45" y="85"/>
                    </a:cubicBezTo>
                    <a:cubicBezTo>
                      <a:pt x="45" y="86"/>
                      <a:pt x="45" y="86"/>
                      <a:pt x="46" y="86"/>
                    </a:cubicBezTo>
                    <a:cubicBezTo>
                      <a:pt x="58" y="86"/>
                      <a:pt x="58" y="86"/>
                      <a:pt x="58" y="86"/>
                    </a:cubicBezTo>
                    <a:cubicBezTo>
                      <a:pt x="59" y="86"/>
                      <a:pt x="59" y="86"/>
                      <a:pt x="59" y="85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61" y="41"/>
                      <a:pt x="62" y="40"/>
                      <a:pt x="62" y="38"/>
                    </a:cubicBezTo>
                    <a:cubicBezTo>
                      <a:pt x="62" y="30"/>
                      <a:pt x="62" y="30"/>
                      <a:pt x="62" y="30"/>
                    </a:cubicBezTo>
                    <a:cubicBezTo>
                      <a:pt x="62" y="29"/>
                      <a:pt x="61" y="28"/>
                      <a:pt x="59" y="27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69" y="25"/>
                      <a:pt x="69" y="25"/>
                      <a:pt x="69" y="25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1"/>
                      <a:pt x="70" y="33"/>
                      <a:pt x="71" y="33"/>
                    </a:cubicBezTo>
                    <a:cubicBezTo>
                      <a:pt x="71" y="34"/>
                      <a:pt x="72" y="34"/>
                      <a:pt x="73" y="34"/>
                    </a:cubicBezTo>
                    <a:cubicBezTo>
                      <a:pt x="73" y="34"/>
                      <a:pt x="74" y="34"/>
                      <a:pt x="74" y="33"/>
                    </a:cubicBezTo>
                    <a:cubicBezTo>
                      <a:pt x="84" y="21"/>
                      <a:pt x="84" y="21"/>
                      <a:pt x="84" y="21"/>
                    </a:cubicBezTo>
                    <a:cubicBezTo>
                      <a:pt x="85" y="21"/>
                      <a:pt x="86" y="19"/>
                      <a:pt x="86" y="17"/>
                    </a:cubicBezTo>
                    <a:cubicBezTo>
                      <a:pt x="86" y="16"/>
                      <a:pt x="85" y="14"/>
                      <a:pt x="84" y="1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73894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936100" y="53189"/>
            <a:ext cx="3900268" cy="56156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大學修習課程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14" name="表格 4">
            <a:extLst>
              <a:ext uri="{FF2B5EF4-FFF2-40B4-BE49-F238E27FC236}">
                <a16:creationId xmlns:a16="http://schemas.microsoft.com/office/drawing/2014/main" id="{1029C739-62E8-F3EA-921E-61399845D5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5735886"/>
              </p:ext>
            </p:extLst>
          </p:nvPr>
        </p:nvGraphicFramePr>
        <p:xfrm>
          <a:off x="400034" y="1073529"/>
          <a:ext cx="11390343" cy="477020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76710">
                  <a:extLst>
                    <a:ext uri="{9D8B030D-6E8A-4147-A177-3AD203B41FA5}">
                      <a16:colId xmlns:a16="http://schemas.microsoft.com/office/drawing/2014/main" val="2021466840"/>
                    </a:ext>
                  </a:extLst>
                </a:gridCol>
                <a:gridCol w="2817088">
                  <a:extLst>
                    <a:ext uri="{9D8B030D-6E8A-4147-A177-3AD203B41FA5}">
                      <a16:colId xmlns:a16="http://schemas.microsoft.com/office/drawing/2014/main" val="3081356195"/>
                    </a:ext>
                  </a:extLst>
                </a:gridCol>
                <a:gridCol w="3240360">
                  <a:extLst>
                    <a:ext uri="{9D8B030D-6E8A-4147-A177-3AD203B41FA5}">
                      <a16:colId xmlns:a16="http://schemas.microsoft.com/office/drawing/2014/main" val="3881991407"/>
                    </a:ext>
                  </a:extLst>
                </a:gridCol>
                <a:gridCol w="1656185">
                  <a:extLst>
                    <a:ext uri="{9D8B030D-6E8A-4147-A177-3AD203B41FA5}">
                      <a16:colId xmlns:a16="http://schemas.microsoft.com/office/drawing/2014/main" val="733598482"/>
                    </a:ext>
                  </a:extLst>
                </a:gridCol>
              </a:tblGrid>
              <a:tr h="370792"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 b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課程名稱</a:t>
                      </a:r>
                    </a:p>
                  </a:txBody>
                  <a:tcPr marL="91428" marR="91428" marT="45714" marB="45714">
                    <a:solidFill>
                      <a:srgbClr val="6C9F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 b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開課系所</a:t>
                      </a:r>
                    </a:p>
                  </a:txBody>
                  <a:tcPr marL="91428" marR="91428" marT="45714" marB="45714">
                    <a:solidFill>
                      <a:srgbClr val="6C9F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 b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授課老師</a:t>
                      </a:r>
                    </a:p>
                  </a:txBody>
                  <a:tcPr marL="91428" marR="91428" marT="45714" marB="45714">
                    <a:solidFill>
                      <a:srgbClr val="6C9F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 b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學期成績</a:t>
                      </a:r>
                    </a:p>
                  </a:txBody>
                  <a:tcPr marL="91428" marR="91428" marT="45714" marB="45714">
                    <a:solidFill>
                      <a:srgbClr val="6C9F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087558"/>
                  </a:ext>
                </a:extLst>
              </a:tr>
              <a:tr h="370792"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FPGA</a:t>
                      </a: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系統設計實務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電子工程系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李宗演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500"/>
                        </a:lnSpc>
                      </a:pP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98</a:t>
                      </a:r>
                      <a:endParaRPr lang="zh-TW" altLang="en-US" sz="240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199983028"/>
                  </a:ext>
                </a:extLst>
              </a:tr>
              <a:tr h="370792"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數位影像處理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電子工程系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林鼎然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500"/>
                        </a:lnSpc>
                      </a:pP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97</a:t>
                      </a:r>
                      <a:endParaRPr lang="zh-TW" altLang="en-US" sz="240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3485158531"/>
                  </a:ext>
                </a:extLst>
              </a:tr>
              <a:tr h="639997"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影像視訊壓縮理論與實作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電子工程系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林鼎然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500"/>
                        </a:lnSpc>
                      </a:pP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96</a:t>
                      </a:r>
                      <a:endParaRPr lang="zh-TW" altLang="en-US" sz="240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3730773893"/>
                  </a:ext>
                </a:extLst>
              </a:tr>
              <a:tr h="370792"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超大型積體電路設計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電子工程系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李文達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500"/>
                        </a:lnSpc>
                      </a:pP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90</a:t>
                      </a:r>
                      <a:endParaRPr lang="zh-TW" altLang="en-US" sz="240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3945200088"/>
                  </a:ext>
                </a:extLst>
              </a:tr>
              <a:tr h="3707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IC</a:t>
                      </a: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布局設計與實務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電子</a:t>
                      </a: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電機工程合開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李文達</a:t>
                      </a: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胡心卉</a:t>
                      </a: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劉邦榮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500"/>
                        </a:lnSpc>
                      </a:pP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84</a:t>
                      </a:r>
                      <a:endParaRPr lang="zh-TW" altLang="en-US" sz="240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827908197"/>
                  </a:ext>
                </a:extLst>
              </a:tr>
              <a:tr h="390167"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進階</a:t>
                      </a: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FPGA</a:t>
                      </a: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設計與實務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電子工程系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賴冠廷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500"/>
                        </a:lnSpc>
                      </a:pP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</a:t>
                      </a:r>
                      <a:endParaRPr lang="zh-TW" altLang="en-US" sz="240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2535730402"/>
                  </a:ext>
                </a:extLst>
              </a:tr>
              <a:tr h="370792"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數位多媒體晶片設計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電子工程系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>
                        <a:lnSpc>
                          <a:spcPts val="4500"/>
                        </a:lnSpc>
                      </a:pPr>
                      <a:r>
                        <a:rPr lang="zh-TW" altLang="en-US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范育成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500"/>
                        </a:lnSpc>
                      </a:pPr>
                      <a:r>
                        <a:rPr lang="en-US" altLang="zh-TW" sz="24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83</a:t>
                      </a:r>
                      <a:endParaRPr lang="zh-TW" altLang="en-US" sz="240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2571365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68472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9"/>
          <p:cNvSpPr txBox="1"/>
          <p:nvPr/>
        </p:nvSpPr>
        <p:spPr>
          <a:xfrm>
            <a:off x="1051472" y="52094"/>
            <a:ext cx="5403773" cy="56156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TW" altLang="en-US" sz="3199" b="1" spc="6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研究所修習課程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10BB2C6-7B0F-D1D5-E14C-5238379ADBA6}"/>
              </a:ext>
            </a:extLst>
          </p:cNvPr>
          <p:cNvSpPr txBox="1">
            <a:spLocks/>
          </p:cNvSpPr>
          <p:nvPr/>
        </p:nvSpPr>
        <p:spPr>
          <a:xfrm>
            <a:off x="609520" y="2174375"/>
            <a:ext cx="10971372" cy="5298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TW" sz="3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10" name="表格 4">
            <a:extLst>
              <a:ext uri="{FF2B5EF4-FFF2-40B4-BE49-F238E27FC236}">
                <a16:creationId xmlns:a16="http://schemas.microsoft.com/office/drawing/2014/main" id="{E360740C-22A1-E3E9-07CD-7C01A95714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0527370"/>
              </p:ext>
            </p:extLst>
          </p:nvPr>
        </p:nvGraphicFramePr>
        <p:xfrm>
          <a:off x="319266" y="1024325"/>
          <a:ext cx="11551880" cy="52917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1764">
                  <a:extLst>
                    <a:ext uri="{9D8B030D-6E8A-4147-A177-3AD203B41FA5}">
                      <a16:colId xmlns:a16="http://schemas.microsoft.com/office/drawing/2014/main" val="2021466840"/>
                    </a:ext>
                  </a:extLst>
                </a:gridCol>
                <a:gridCol w="3240360">
                  <a:extLst>
                    <a:ext uri="{9D8B030D-6E8A-4147-A177-3AD203B41FA5}">
                      <a16:colId xmlns:a16="http://schemas.microsoft.com/office/drawing/2014/main" val="3081356195"/>
                    </a:ext>
                  </a:extLst>
                </a:gridCol>
                <a:gridCol w="2016224">
                  <a:extLst>
                    <a:ext uri="{9D8B030D-6E8A-4147-A177-3AD203B41FA5}">
                      <a16:colId xmlns:a16="http://schemas.microsoft.com/office/drawing/2014/main" val="3881991407"/>
                    </a:ext>
                  </a:extLst>
                </a:gridCol>
                <a:gridCol w="2103532">
                  <a:extLst>
                    <a:ext uri="{9D8B030D-6E8A-4147-A177-3AD203B41FA5}">
                      <a16:colId xmlns:a16="http://schemas.microsoft.com/office/drawing/2014/main" val="733598482"/>
                    </a:ext>
                  </a:extLst>
                </a:gridCol>
              </a:tblGrid>
              <a:tr h="370792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b="1" kern="120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課程名稱</a:t>
                      </a:r>
                    </a:p>
                  </a:txBody>
                  <a:tcPr marL="91428" marR="91428" marT="45714" marB="45714" anchor="ctr">
                    <a:solidFill>
                      <a:srgbClr val="6C9FC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b="1" kern="120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開課系所</a:t>
                      </a:r>
                    </a:p>
                  </a:txBody>
                  <a:tcPr marL="91428" marR="91428" marT="45714" marB="45714" anchor="ctr">
                    <a:solidFill>
                      <a:srgbClr val="6C9FC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b="1" kern="120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授課老師</a:t>
                      </a:r>
                    </a:p>
                  </a:txBody>
                  <a:tcPr marL="91428" marR="91428" marT="45714" marB="45714" anchor="ctr">
                    <a:solidFill>
                      <a:srgbClr val="6C9FC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b="1" kern="120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學期成績</a:t>
                      </a:r>
                    </a:p>
                  </a:txBody>
                  <a:tcPr marL="91428" marR="91428" marT="45714" marB="45714" anchor="ctr">
                    <a:solidFill>
                      <a:srgbClr val="6C9F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087558"/>
                  </a:ext>
                </a:extLst>
              </a:tr>
              <a:tr h="370792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嵌入式神經網路處理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電子工程系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阮聖彰</a:t>
                      </a:r>
                      <a:r>
                        <a:rPr lang="en-US" altLang="zh-TW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altLang="en-US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賴瑾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en-US" altLang="zh-TW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A</a:t>
                      </a:r>
                      <a:endParaRPr lang="zh-TW" altLang="en-US" sz="2400" kern="120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199983028"/>
                  </a:ext>
                </a:extLst>
              </a:tr>
              <a:tr h="370792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嵌入式系統與應用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電子工程系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林淵翔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en-US" altLang="zh-TW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A-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1887879813"/>
                  </a:ext>
                </a:extLst>
              </a:tr>
              <a:tr h="370792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超大型積體電路設計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電子工程系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林銘波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en-US" altLang="zh-TW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A-</a:t>
                      </a:r>
                      <a:endParaRPr lang="zh-TW" altLang="en-US" sz="2400" kern="120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3485158531"/>
                  </a:ext>
                </a:extLst>
              </a:tr>
              <a:tr h="370792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en-US" altLang="zh-TW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FPGA</a:t>
                      </a:r>
                      <a:r>
                        <a:rPr lang="zh-TW" altLang="en-US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系統設計實務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電子工程系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林銘波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en-US" altLang="zh-TW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A+</a:t>
                      </a:r>
                      <a:endParaRPr lang="zh-TW" altLang="en-US" sz="2400" kern="120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3730773893"/>
                  </a:ext>
                </a:extLst>
              </a:tr>
              <a:tr h="370792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高等計算機結構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電子工程系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林昌鴻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en-US" altLang="zh-TW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A</a:t>
                      </a:r>
                      <a:endParaRPr lang="zh-TW" altLang="en-US" sz="2400" kern="120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3945200088"/>
                  </a:ext>
                </a:extLst>
              </a:tr>
              <a:tr h="3707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計算機演算法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電子</a:t>
                      </a:r>
                      <a:r>
                        <a:rPr lang="en-US" altLang="zh-TW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altLang="en-US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電機工程合開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陳維美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en-US" altLang="zh-TW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A</a:t>
                      </a:r>
                      <a:endParaRPr lang="zh-TW" altLang="en-US" sz="2400" kern="120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827908197"/>
                  </a:ext>
                </a:extLst>
              </a:tr>
              <a:tr h="63999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超大型積體電路測試與可測試性設計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4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電機工程系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zh-TW" altLang="en-US" sz="2400" kern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呂學坤</a:t>
                      </a:r>
                    </a:p>
                  </a:txBody>
                  <a:tcPr marL="91428" marR="91428" marT="45714" marB="45714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ts val="4500"/>
                        </a:lnSpc>
                      </a:pPr>
                      <a:r>
                        <a:rPr lang="en-US" altLang="zh-TW" sz="2400" kern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A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1428" marR="91428" marT="45714" marB="45714"/>
                </a:tc>
                <a:extLst>
                  <a:ext uri="{0D108BD9-81ED-4DB2-BD59-A6C34878D82A}">
                    <a16:rowId xmlns:a16="http://schemas.microsoft.com/office/drawing/2014/main" val="25357304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056068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4769</Words>
  <Application>Microsoft Office PowerPoint</Application>
  <PresentationFormat>自訂</PresentationFormat>
  <Paragraphs>800</Paragraphs>
  <Slides>37</Slides>
  <Notes>37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37</vt:i4>
      </vt:variant>
    </vt:vector>
  </HeadingPairs>
  <TitlesOfParts>
    <vt:vector size="47" baseType="lpstr">
      <vt:lpstr>微软雅黑</vt:lpstr>
      <vt:lpstr>微软雅黑</vt:lpstr>
      <vt:lpstr>微軟正黑體</vt:lpstr>
      <vt:lpstr>Arial</vt:lpstr>
      <vt:lpstr>Calibri</vt:lpstr>
      <vt:lpstr>Cambria Math</vt:lpstr>
      <vt:lpstr>Roboto</vt:lpstr>
      <vt:lpstr>Times New Roman</vt:lpstr>
      <vt:lpstr>Wingdings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蔡美娥</dc:creator>
  <cp:lastModifiedBy>仁甫 楊</cp:lastModifiedBy>
  <cp:revision>2</cp:revision>
  <dcterms:created xsi:type="dcterms:W3CDTF">2016-05-04T11:42:00Z</dcterms:created>
  <dcterms:modified xsi:type="dcterms:W3CDTF">2023-09-20T08:08:31Z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